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767" r:id="rId1"/>
  </p:sldMasterIdLst>
  <p:notesMasterIdLst>
    <p:notesMasterId r:id="rId36"/>
  </p:notesMasterIdLst>
  <p:handoutMasterIdLst>
    <p:handoutMasterId r:id="rId37"/>
  </p:handoutMasterIdLst>
  <p:sldIdLst>
    <p:sldId id="256" r:id="rId2"/>
    <p:sldId id="268" r:id="rId3"/>
    <p:sldId id="269" r:id="rId4"/>
    <p:sldId id="275" r:id="rId5"/>
    <p:sldId id="283" r:id="rId6"/>
    <p:sldId id="295" r:id="rId7"/>
    <p:sldId id="273" r:id="rId8"/>
    <p:sldId id="276" r:id="rId9"/>
    <p:sldId id="310" r:id="rId10"/>
    <p:sldId id="311" r:id="rId11"/>
    <p:sldId id="312" r:id="rId12"/>
    <p:sldId id="313" r:id="rId13"/>
    <p:sldId id="314" r:id="rId14"/>
    <p:sldId id="315" r:id="rId15"/>
    <p:sldId id="317" r:id="rId16"/>
    <p:sldId id="316" r:id="rId17"/>
    <p:sldId id="318" r:id="rId18"/>
    <p:sldId id="292" r:id="rId19"/>
    <p:sldId id="293" r:id="rId20"/>
    <p:sldId id="320" r:id="rId21"/>
    <p:sldId id="288" r:id="rId22"/>
    <p:sldId id="289" r:id="rId23"/>
    <p:sldId id="291" r:id="rId24"/>
    <p:sldId id="301" r:id="rId25"/>
    <p:sldId id="304" r:id="rId26"/>
    <p:sldId id="302" r:id="rId27"/>
    <p:sldId id="303" r:id="rId28"/>
    <p:sldId id="305" r:id="rId29"/>
    <p:sldId id="306" r:id="rId30"/>
    <p:sldId id="307" r:id="rId31"/>
    <p:sldId id="308" r:id="rId32"/>
    <p:sldId id="287" r:id="rId33"/>
    <p:sldId id="319" r:id="rId34"/>
    <p:sldId id="309" r:id="rId3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4C45BDD4-7FEE-411A-81F6-0BDB00A8C201}">
          <p14:sldIdLst>
            <p14:sldId id="256"/>
            <p14:sldId id="268"/>
            <p14:sldId id="269"/>
          </p14:sldIdLst>
        </p14:section>
        <p14:section name="Section sans titre" id="{502DD626-6315-40B8-A93A-325DB328519D}">
          <p14:sldIdLst>
            <p14:sldId id="275"/>
            <p14:sldId id="283"/>
            <p14:sldId id="295"/>
            <p14:sldId id="273"/>
            <p14:sldId id="276"/>
            <p14:sldId id="310"/>
            <p14:sldId id="311"/>
            <p14:sldId id="312"/>
            <p14:sldId id="313"/>
            <p14:sldId id="314"/>
            <p14:sldId id="315"/>
            <p14:sldId id="317"/>
            <p14:sldId id="316"/>
            <p14:sldId id="318"/>
            <p14:sldId id="292"/>
            <p14:sldId id="293"/>
            <p14:sldId id="320"/>
            <p14:sldId id="288"/>
            <p14:sldId id="289"/>
            <p14:sldId id="291"/>
            <p14:sldId id="301"/>
            <p14:sldId id="304"/>
            <p14:sldId id="302"/>
            <p14:sldId id="303"/>
            <p14:sldId id="305"/>
            <p14:sldId id="306"/>
            <p14:sldId id="307"/>
            <p14:sldId id="308"/>
            <p14:sldId id="287"/>
            <p14:sldId id="319"/>
            <p14:sldId id="3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092D"/>
    <a:srgbClr val="000000"/>
    <a:srgbClr val="C80828"/>
    <a:srgbClr val="A27B00"/>
    <a:srgbClr val="A495E3"/>
    <a:srgbClr val="CE0829"/>
    <a:srgbClr val="899CAE"/>
    <a:srgbClr val="DCAC34"/>
    <a:srgbClr val="007E39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94" autoAdjust="0"/>
    <p:restoredTop sz="95210" autoAdjust="0"/>
  </p:normalViewPr>
  <p:slideViewPr>
    <p:cSldViewPr>
      <p:cViewPr varScale="1">
        <p:scale>
          <a:sx n="81" d="100"/>
          <a:sy n="81" d="100"/>
        </p:scale>
        <p:origin x="169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212019-99FA-4AE1-8265-8828C212FEA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142C495-1A00-47ED-9F48-CD959DC986DF}">
      <dgm:prSet phldrT="[Texte]" custT="1"/>
      <dgm:spPr>
        <a:solidFill>
          <a:schemeClr val="accent5">
            <a:lumMod val="60000"/>
            <a:lumOff val="4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ar-DZ" sz="2400" dirty="0" smtClean="0"/>
            <a:t>01</a:t>
          </a:r>
          <a:endParaRPr lang="fr-FR" sz="2400" dirty="0"/>
        </a:p>
      </dgm:t>
    </dgm:pt>
    <dgm:pt modelId="{2FEAF130-22A3-4E38-9B98-AD19FA8762A6}" type="parTrans" cxnId="{E081B516-B534-4D3E-80F3-BDC52088FB97}">
      <dgm:prSet/>
      <dgm:spPr/>
      <dgm:t>
        <a:bodyPr/>
        <a:lstStyle/>
        <a:p>
          <a:endParaRPr lang="fr-FR"/>
        </a:p>
      </dgm:t>
    </dgm:pt>
    <dgm:pt modelId="{F2426E4F-51ED-4E40-9666-196F3AC939FA}" type="sibTrans" cxnId="{E081B516-B534-4D3E-80F3-BDC52088FB97}">
      <dgm:prSet/>
      <dgm:spPr/>
      <dgm:t>
        <a:bodyPr/>
        <a:lstStyle/>
        <a:p>
          <a:endParaRPr lang="fr-FR"/>
        </a:p>
      </dgm:t>
    </dgm:pt>
    <dgm:pt modelId="{1C7D8E40-077E-4807-8209-0B3D0B099098}">
      <dgm:prSet phldrT="[Texte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 rtl="1"/>
          <a:r>
            <a:rPr lang="ar-DZ" sz="2000" b="1" dirty="0" smtClean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المساهمة في </a:t>
          </a:r>
          <a:r>
            <a:rPr lang="ar-SA" sz="2000" b="1" dirty="0" smtClean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التنمية الاقتصادية والاجتماعية والثقافية للأمة</a:t>
          </a:r>
          <a:r>
            <a:rPr lang="ar-DZ" sz="2000" b="1" dirty="0" smtClean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 ورفع المستوي العلمي والثقافي والمهني للمواطن</a:t>
          </a:r>
          <a:endParaRPr lang="fr-FR" sz="2000" dirty="0"/>
        </a:p>
      </dgm:t>
    </dgm:pt>
    <dgm:pt modelId="{6A08393B-622C-4310-A2CC-68D3303072F0}" type="parTrans" cxnId="{B84F66AC-BC40-4B48-A687-36BE7906A104}">
      <dgm:prSet/>
      <dgm:spPr/>
      <dgm:t>
        <a:bodyPr/>
        <a:lstStyle/>
        <a:p>
          <a:endParaRPr lang="fr-FR"/>
        </a:p>
      </dgm:t>
    </dgm:pt>
    <dgm:pt modelId="{F0EC7C5D-C179-45F6-8ABE-3AA2F5206D46}" type="sibTrans" cxnId="{B84F66AC-BC40-4B48-A687-36BE7906A104}">
      <dgm:prSet/>
      <dgm:spPr/>
      <dgm:t>
        <a:bodyPr/>
        <a:lstStyle/>
        <a:p>
          <a:endParaRPr lang="fr-FR"/>
        </a:p>
      </dgm:t>
    </dgm:pt>
    <dgm:pt modelId="{F3240CE7-2DB7-4685-8D64-8168BA0A66AC}">
      <dgm:prSet phldrT="[Texte]" custT="1"/>
      <dgm:spPr>
        <a:solidFill>
          <a:schemeClr val="accent5">
            <a:lumMod val="60000"/>
            <a:lumOff val="4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ar-DZ" sz="2400" dirty="0" smtClean="0"/>
            <a:t>02</a:t>
          </a:r>
          <a:endParaRPr lang="fr-FR" sz="2400" dirty="0"/>
        </a:p>
      </dgm:t>
    </dgm:pt>
    <dgm:pt modelId="{DA69273C-92A6-4298-A862-816052FC1CDF}" type="parTrans" cxnId="{E786ACCE-1134-42F5-9168-6FFEFE52CC22}">
      <dgm:prSet/>
      <dgm:spPr/>
      <dgm:t>
        <a:bodyPr/>
        <a:lstStyle/>
        <a:p>
          <a:endParaRPr lang="fr-FR"/>
        </a:p>
      </dgm:t>
    </dgm:pt>
    <dgm:pt modelId="{0F79D7EA-06D9-4109-B01E-E0C28B911C64}" type="sibTrans" cxnId="{E786ACCE-1134-42F5-9168-6FFEFE52CC22}">
      <dgm:prSet/>
      <dgm:spPr/>
      <dgm:t>
        <a:bodyPr/>
        <a:lstStyle/>
        <a:p>
          <a:endParaRPr lang="fr-FR"/>
        </a:p>
      </dgm:t>
    </dgm:pt>
    <dgm:pt modelId="{F98D36E5-618D-4252-BFAC-2CFAD945BC04}">
      <dgm:prSet phldrT="[Texte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 rtl="1"/>
          <a:r>
            <a:rPr lang="ar-SA" sz="2000" b="1" dirty="0" smtClean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تلبية حاجيات المجتمع في مجال التكوين العالي والبحث العلمي</a:t>
          </a:r>
          <a:r>
            <a:rPr lang="ar-DZ" sz="2000" b="1" dirty="0" smtClean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 وتحقيق المخطوطات والتراث الإسلامي في الجزائر وخارجها</a:t>
          </a:r>
          <a:endParaRPr lang="fr-FR" sz="2000" dirty="0"/>
        </a:p>
      </dgm:t>
    </dgm:pt>
    <dgm:pt modelId="{A569C3C7-13AA-43BB-97F9-2FF6F4234D75}" type="parTrans" cxnId="{C0A47D1E-A4B8-48AE-9B7A-34B89B6D1650}">
      <dgm:prSet/>
      <dgm:spPr/>
      <dgm:t>
        <a:bodyPr/>
        <a:lstStyle/>
        <a:p>
          <a:endParaRPr lang="fr-FR"/>
        </a:p>
      </dgm:t>
    </dgm:pt>
    <dgm:pt modelId="{16F651D7-1C04-4737-885E-264C67D85D82}" type="sibTrans" cxnId="{C0A47D1E-A4B8-48AE-9B7A-34B89B6D1650}">
      <dgm:prSet/>
      <dgm:spPr/>
      <dgm:t>
        <a:bodyPr/>
        <a:lstStyle/>
        <a:p>
          <a:endParaRPr lang="fr-FR"/>
        </a:p>
      </dgm:t>
    </dgm:pt>
    <dgm:pt modelId="{5982F8AC-69DF-4AEB-91A3-E28A40ABBBF1}">
      <dgm:prSet phldrT="[Texte]" custT="1"/>
      <dgm:spPr>
        <a:solidFill>
          <a:schemeClr val="accent5">
            <a:lumMod val="60000"/>
            <a:lumOff val="4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ar-DZ" sz="2400" dirty="0" smtClean="0"/>
            <a:t>03</a:t>
          </a:r>
          <a:endParaRPr lang="fr-FR" sz="2400" dirty="0"/>
        </a:p>
      </dgm:t>
    </dgm:pt>
    <dgm:pt modelId="{9179622C-7720-4CB7-B3AE-4432475733FF}" type="parTrans" cxnId="{CD20858B-FEA9-4538-8C46-11B4B939AE62}">
      <dgm:prSet/>
      <dgm:spPr/>
      <dgm:t>
        <a:bodyPr/>
        <a:lstStyle/>
        <a:p>
          <a:endParaRPr lang="fr-FR"/>
        </a:p>
      </dgm:t>
    </dgm:pt>
    <dgm:pt modelId="{C9A89834-A723-4EFF-B724-FBEE7BCD278C}" type="sibTrans" cxnId="{CD20858B-FEA9-4538-8C46-11B4B939AE62}">
      <dgm:prSet/>
      <dgm:spPr/>
      <dgm:t>
        <a:bodyPr/>
        <a:lstStyle/>
        <a:p>
          <a:endParaRPr lang="fr-FR"/>
        </a:p>
      </dgm:t>
    </dgm:pt>
    <dgm:pt modelId="{A96A6D4C-E271-40C6-8695-4CCC393C4509}">
      <dgm:prSet phldrT="[Texte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 marL="0" marR="0" lvl="0" indent="0" algn="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SA" sz="2000" b="1" dirty="0" smtClean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التكوين العالي للطلبة في أطوار وميادين</a:t>
          </a:r>
          <a:r>
            <a:rPr lang="ar-DZ" sz="2000" b="1" dirty="0" smtClean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 التكوين</a:t>
          </a:r>
          <a:r>
            <a:rPr lang="ar-SA" sz="2000" b="1" dirty="0" smtClean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 </a:t>
          </a:r>
          <a:r>
            <a:rPr lang="ar-DZ" sz="2000" b="1" dirty="0" smtClean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تكوينا إسلاميا علميا وتطوير البحث العلمي وتثمين نتائجه وتنمية الروح العلمية ونشر المعارف والدراسات والبحوث الإسلامية واكتساب العلم وتطويره ونشره ونقل المعارف</a:t>
          </a:r>
          <a:endParaRPr lang="fr-FR" sz="2000" dirty="0"/>
        </a:p>
      </dgm:t>
    </dgm:pt>
    <dgm:pt modelId="{D6BD3D80-40B8-476E-A01B-5F9140552440}" type="parTrans" cxnId="{53D16BEB-92CC-4A44-AA2F-AA6DEC32A15F}">
      <dgm:prSet/>
      <dgm:spPr/>
      <dgm:t>
        <a:bodyPr/>
        <a:lstStyle/>
        <a:p>
          <a:endParaRPr lang="fr-FR"/>
        </a:p>
      </dgm:t>
    </dgm:pt>
    <dgm:pt modelId="{59BC9EC1-4AF1-482B-B3E6-A73F9AB00753}" type="sibTrans" cxnId="{53D16BEB-92CC-4A44-AA2F-AA6DEC32A15F}">
      <dgm:prSet/>
      <dgm:spPr/>
      <dgm:t>
        <a:bodyPr/>
        <a:lstStyle/>
        <a:p>
          <a:endParaRPr lang="fr-FR"/>
        </a:p>
      </dgm:t>
    </dgm:pt>
    <dgm:pt modelId="{226B94BC-83F1-4B22-9E0E-815D9F26C482}">
      <dgm:prSet custT="1"/>
      <dgm:spPr>
        <a:solidFill>
          <a:schemeClr val="accent5">
            <a:lumMod val="60000"/>
            <a:lumOff val="4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ar-DZ" sz="2400" dirty="0" smtClean="0"/>
            <a:t>04</a:t>
          </a:r>
          <a:endParaRPr lang="fr-FR" sz="2400" dirty="0"/>
        </a:p>
      </dgm:t>
    </dgm:pt>
    <dgm:pt modelId="{0D1D2654-E93F-4EE7-AD06-A47CABCE657C}" type="parTrans" cxnId="{A63A75EF-3D50-47EE-936C-9CA80A3C6E73}">
      <dgm:prSet/>
      <dgm:spPr/>
      <dgm:t>
        <a:bodyPr/>
        <a:lstStyle/>
        <a:p>
          <a:endParaRPr lang="fr-FR"/>
        </a:p>
      </dgm:t>
    </dgm:pt>
    <dgm:pt modelId="{2A78552B-411E-4E3E-843C-63DBA6D2737A}" type="sibTrans" cxnId="{A63A75EF-3D50-47EE-936C-9CA80A3C6E73}">
      <dgm:prSet/>
      <dgm:spPr/>
      <dgm:t>
        <a:bodyPr/>
        <a:lstStyle/>
        <a:p>
          <a:endParaRPr lang="fr-FR"/>
        </a:p>
      </dgm:t>
    </dgm:pt>
    <dgm:pt modelId="{42460EF8-BDFF-48FC-9834-D968F29850BB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 rtl="1"/>
          <a:r>
            <a:rPr lang="ar-DZ" sz="2000" b="1" dirty="0" smtClean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التعاون والتبادل العلمي ما بين مؤسسات التعليم العالي والبحث العلمي داخل وخارج الوطن</a:t>
          </a:r>
          <a:endParaRPr lang="fr-FR" sz="2000" dirty="0"/>
        </a:p>
      </dgm:t>
    </dgm:pt>
    <dgm:pt modelId="{1EE56846-F769-4FCE-A95A-48067D537C01}" type="parTrans" cxnId="{9F470478-735F-4082-B4AA-20E46B6F00BC}">
      <dgm:prSet/>
      <dgm:spPr/>
      <dgm:t>
        <a:bodyPr/>
        <a:lstStyle/>
        <a:p>
          <a:endParaRPr lang="fr-FR"/>
        </a:p>
      </dgm:t>
    </dgm:pt>
    <dgm:pt modelId="{36E1BCC1-20DD-4336-96E0-15C22FC4936A}" type="sibTrans" cxnId="{9F470478-735F-4082-B4AA-20E46B6F00BC}">
      <dgm:prSet/>
      <dgm:spPr/>
      <dgm:t>
        <a:bodyPr/>
        <a:lstStyle/>
        <a:p>
          <a:endParaRPr lang="fr-FR"/>
        </a:p>
      </dgm:t>
    </dgm:pt>
    <dgm:pt modelId="{5E070D33-D8FE-4CF8-A8F1-F76A76CB5ED1}" type="pres">
      <dgm:prSet presAssocID="{7D212019-99FA-4AE1-8265-8828C212FEA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D39D4A5-0D53-4D63-87D7-38A2D5B65351}" type="pres">
      <dgm:prSet presAssocID="{4142C495-1A00-47ED-9F48-CD959DC986DF}" presName="composite" presStyleCnt="0"/>
      <dgm:spPr/>
    </dgm:pt>
    <dgm:pt modelId="{F4B25F56-A2AD-4248-B4C6-DB98CF1D8220}" type="pres">
      <dgm:prSet presAssocID="{4142C495-1A00-47ED-9F48-CD959DC986DF}" presName="parentText" presStyleLbl="alignNode1" presStyleIdx="0" presStyleCnt="4" custLinFactNeighborX="0" custLinFactNeighborY="-972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A924F85-96F9-4943-A79C-97AA493DF390}" type="pres">
      <dgm:prSet presAssocID="{4142C495-1A00-47ED-9F48-CD959DC986DF}" presName="descendantText" presStyleLbl="alignAcc1" presStyleIdx="0" presStyleCnt="4" custAng="0" custScaleX="100077" custLinFactNeighborX="23018" custLinFactNeighborY="-407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DBCE4AE-80DD-4D25-AB79-A970E9A654C7}" type="pres">
      <dgm:prSet presAssocID="{F2426E4F-51ED-4E40-9666-196F3AC939FA}" presName="sp" presStyleCnt="0"/>
      <dgm:spPr/>
    </dgm:pt>
    <dgm:pt modelId="{AA895ED3-4E1C-4D53-9B6C-176A39B82216}" type="pres">
      <dgm:prSet presAssocID="{F3240CE7-2DB7-4685-8D64-8168BA0A66AC}" presName="composite" presStyleCnt="0"/>
      <dgm:spPr/>
    </dgm:pt>
    <dgm:pt modelId="{A2DA2182-1E0E-42AC-9DBD-470395AA58D1}" type="pres">
      <dgm:prSet presAssocID="{F3240CE7-2DB7-4685-8D64-8168BA0A66AC}" presName="parentText" presStyleLbl="alignNode1" presStyleIdx="1" presStyleCnt="4" custLinFactNeighborX="0" custLinFactNeighborY="32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75D7E74-E081-42BC-9AB4-D223A0370F78}" type="pres">
      <dgm:prSet presAssocID="{F3240CE7-2DB7-4685-8D64-8168BA0A66AC}" presName="descendantText" presStyleLbl="alignAcc1" presStyleIdx="1" presStyleCnt="4" custScaleY="106756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CEDAACB-9E0B-4D89-BF03-1A3ED142F8E2}" type="pres">
      <dgm:prSet presAssocID="{0F79D7EA-06D9-4109-B01E-E0C28B911C64}" presName="sp" presStyleCnt="0"/>
      <dgm:spPr/>
    </dgm:pt>
    <dgm:pt modelId="{78E4D95B-352C-4356-9ADC-5AD714E13D4C}" type="pres">
      <dgm:prSet presAssocID="{5982F8AC-69DF-4AEB-91A3-E28A40ABBBF1}" presName="composite" presStyleCnt="0"/>
      <dgm:spPr/>
    </dgm:pt>
    <dgm:pt modelId="{B2C2E3A0-ED33-46B6-B1D5-AD16AB098326}" type="pres">
      <dgm:prSet presAssocID="{5982F8AC-69DF-4AEB-91A3-E28A40ABBBF1}" presName="parentText" presStyleLbl="alignNode1" presStyleIdx="2" presStyleCnt="4" custScaleY="11869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7C80E41-4180-49F0-80F5-CA88045604D6}" type="pres">
      <dgm:prSet presAssocID="{5982F8AC-69DF-4AEB-91A3-E28A40ABBBF1}" presName="descendantText" presStyleLbl="alignAcc1" presStyleIdx="2" presStyleCnt="4" custScaleY="148680" custLinFactNeighborX="0" custLinFactNeighborY="185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3EC51B-8DF7-4C2C-AAFE-DA83DDDB6E96}" type="pres">
      <dgm:prSet presAssocID="{C9A89834-A723-4EFF-B724-FBEE7BCD278C}" presName="sp" presStyleCnt="0"/>
      <dgm:spPr/>
    </dgm:pt>
    <dgm:pt modelId="{01F253ED-BC34-41A3-9D85-F261927D89B9}" type="pres">
      <dgm:prSet presAssocID="{226B94BC-83F1-4B22-9E0E-815D9F26C482}" presName="composite" presStyleCnt="0"/>
      <dgm:spPr/>
    </dgm:pt>
    <dgm:pt modelId="{18DACF0C-E2E7-468D-875E-4F27C87501AB}" type="pres">
      <dgm:prSet presAssocID="{226B94BC-83F1-4B22-9E0E-815D9F26C482}" presName="parentText" presStyleLbl="alignNode1" presStyleIdx="3" presStyleCnt="4" custScaleX="94772" custLinFactNeighborX="0" custLinFactNeighborY="13329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134D010-75C8-4421-9716-6F0E4060B271}" type="pres">
      <dgm:prSet presAssocID="{226B94BC-83F1-4B22-9E0E-815D9F26C482}" presName="descendantText" presStyleLbl="alignAcc1" presStyleIdx="3" presStyleCnt="4" custScaleY="108825" custLinFactNeighborX="-331" custLinFactNeighborY="731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66C5B2C-96D0-48BA-9A8C-D146B5C15A5C}" type="presOf" srcId="{A96A6D4C-E271-40C6-8695-4CCC393C4509}" destId="{B7C80E41-4180-49F0-80F5-CA88045604D6}" srcOrd="0" destOrd="0" presId="urn:microsoft.com/office/officeart/2005/8/layout/chevron2"/>
    <dgm:cxn modelId="{A63A75EF-3D50-47EE-936C-9CA80A3C6E73}" srcId="{7D212019-99FA-4AE1-8265-8828C212FEAB}" destId="{226B94BC-83F1-4B22-9E0E-815D9F26C482}" srcOrd="3" destOrd="0" parTransId="{0D1D2654-E93F-4EE7-AD06-A47CABCE657C}" sibTransId="{2A78552B-411E-4E3E-843C-63DBA6D2737A}"/>
    <dgm:cxn modelId="{53D16BEB-92CC-4A44-AA2F-AA6DEC32A15F}" srcId="{5982F8AC-69DF-4AEB-91A3-E28A40ABBBF1}" destId="{A96A6D4C-E271-40C6-8695-4CCC393C4509}" srcOrd="0" destOrd="0" parTransId="{D6BD3D80-40B8-476E-A01B-5F9140552440}" sibTransId="{59BC9EC1-4AF1-482B-B3E6-A73F9AB00753}"/>
    <dgm:cxn modelId="{1B943049-0E77-49E4-A9D6-DA10CB939B03}" type="presOf" srcId="{5982F8AC-69DF-4AEB-91A3-E28A40ABBBF1}" destId="{B2C2E3A0-ED33-46B6-B1D5-AD16AB098326}" srcOrd="0" destOrd="0" presId="urn:microsoft.com/office/officeart/2005/8/layout/chevron2"/>
    <dgm:cxn modelId="{C0A47D1E-A4B8-48AE-9B7A-34B89B6D1650}" srcId="{F3240CE7-2DB7-4685-8D64-8168BA0A66AC}" destId="{F98D36E5-618D-4252-BFAC-2CFAD945BC04}" srcOrd="0" destOrd="0" parTransId="{A569C3C7-13AA-43BB-97F9-2FF6F4234D75}" sibTransId="{16F651D7-1C04-4737-885E-264C67D85D82}"/>
    <dgm:cxn modelId="{9F470478-735F-4082-B4AA-20E46B6F00BC}" srcId="{226B94BC-83F1-4B22-9E0E-815D9F26C482}" destId="{42460EF8-BDFF-48FC-9834-D968F29850BB}" srcOrd="0" destOrd="0" parTransId="{1EE56846-F769-4FCE-A95A-48067D537C01}" sibTransId="{36E1BCC1-20DD-4336-96E0-15C22FC4936A}"/>
    <dgm:cxn modelId="{6D5A0D36-D506-49FD-B8EB-EF42FCA881E9}" type="presOf" srcId="{F98D36E5-618D-4252-BFAC-2CFAD945BC04}" destId="{A75D7E74-E081-42BC-9AB4-D223A0370F78}" srcOrd="0" destOrd="0" presId="urn:microsoft.com/office/officeart/2005/8/layout/chevron2"/>
    <dgm:cxn modelId="{657E53CE-B0F7-43C1-935F-348729CAA388}" type="presOf" srcId="{226B94BC-83F1-4B22-9E0E-815D9F26C482}" destId="{18DACF0C-E2E7-468D-875E-4F27C87501AB}" srcOrd="0" destOrd="0" presId="urn:microsoft.com/office/officeart/2005/8/layout/chevron2"/>
    <dgm:cxn modelId="{E786ACCE-1134-42F5-9168-6FFEFE52CC22}" srcId="{7D212019-99FA-4AE1-8265-8828C212FEAB}" destId="{F3240CE7-2DB7-4685-8D64-8168BA0A66AC}" srcOrd="1" destOrd="0" parTransId="{DA69273C-92A6-4298-A862-816052FC1CDF}" sibTransId="{0F79D7EA-06D9-4109-B01E-E0C28B911C64}"/>
    <dgm:cxn modelId="{CD20858B-FEA9-4538-8C46-11B4B939AE62}" srcId="{7D212019-99FA-4AE1-8265-8828C212FEAB}" destId="{5982F8AC-69DF-4AEB-91A3-E28A40ABBBF1}" srcOrd="2" destOrd="0" parTransId="{9179622C-7720-4CB7-B3AE-4432475733FF}" sibTransId="{C9A89834-A723-4EFF-B724-FBEE7BCD278C}"/>
    <dgm:cxn modelId="{545800E5-5BCF-4678-9825-0314F7419A43}" type="presOf" srcId="{F3240CE7-2DB7-4685-8D64-8168BA0A66AC}" destId="{A2DA2182-1E0E-42AC-9DBD-470395AA58D1}" srcOrd="0" destOrd="0" presId="urn:microsoft.com/office/officeart/2005/8/layout/chevron2"/>
    <dgm:cxn modelId="{427379E1-3D38-46D5-9A25-2A49F8AA466A}" type="presOf" srcId="{1C7D8E40-077E-4807-8209-0B3D0B099098}" destId="{DA924F85-96F9-4943-A79C-97AA493DF390}" srcOrd="0" destOrd="0" presId="urn:microsoft.com/office/officeart/2005/8/layout/chevron2"/>
    <dgm:cxn modelId="{3F5103D6-FF41-46F3-95D7-43A9F76E09BE}" type="presOf" srcId="{7D212019-99FA-4AE1-8265-8828C212FEAB}" destId="{5E070D33-D8FE-4CF8-A8F1-F76A76CB5ED1}" srcOrd="0" destOrd="0" presId="urn:microsoft.com/office/officeart/2005/8/layout/chevron2"/>
    <dgm:cxn modelId="{E081B516-B534-4D3E-80F3-BDC52088FB97}" srcId="{7D212019-99FA-4AE1-8265-8828C212FEAB}" destId="{4142C495-1A00-47ED-9F48-CD959DC986DF}" srcOrd="0" destOrd="0" parTransId="{2FEAF130-22A3-4E38-9B98-AD19FA8762A6}" sibTransId="{F2426E4F-51ED-4E40-9666-196F3AC939FA}"/>
    <dgm:cxn modelId="{B84F66AC-BC40-4B48-A687-36BE7906A104}" srcId="{4142C495-1A00-47ED-9F48-CD959DC986DF}" destId="{1C7D8E40-077E-4807-8209-0B3D0B099098}" srcOrd="0" destOrd="0" parTransId="{6A08393B-622C-4310-A2CC-68D3303072F0}" sibTransId="{F0EC7C5D-C179-45F6-8ABE-3AA2F5206D46}"/>
    <dgm:cxn modelId="{969905A1-7F88-4400-BBF5-9CF67249761C}" type="presOf" srcId="{4142C495-1A00-47ED-9F48-CD959DC986DF}" destId="{F4B25F56-A2AD-4248-B4C6-DB98CF1D8220}" srcOrd="0" destOrd="0" presId="urn:microsoft.com/office/officeart/2005/8/layout/chevron2"/>
    <dgm:cxn modelId="{C5512329-7DE3-485A-8477-10AD4A0E279A}" type="presOf" srcId="{42460EF8-BDFF-48FC-9834-D968F29850BB}" destId="{1134D010-75C8-4421-9716-6F0E4060B271}" srcOrd="0" destOrd="0" presId="urn:microsoft.com/office/officeart/2005/8/layout/chevron2"/>
    <dgm:cxn modelId="{A9E58037-24D6-4B23-8464-4456987577A9}" type="presParOf" srcId="{5E070D33-D8FE-4CF8-A8F1-F76A76CB5ED1}" destId="{BD39D4A5-0D53-4D63-87D7-38A2D5B65351}" srcOrd="0" destOrd="0" presId="urn:microsoft.com/office/officeart/2005/8/layout/chevron2"/>
    <dgm:cxn modelId="{49D21FD8-AC44-4F17-8997-5AA243300E02}" type="presParOf" srcId="{BD39D4A5-0D53-4D63-87D7-38A2D5B65351}" destId="{F4B25F56-A2AD-4248-B4C6-DB98CF1D8220}" srcOrd="0" destOrd="0" presId="urn:microsoft.com/office/officeart/2005/8/layout/chevron2"/>
    <dgm:cxn modelId="{E1C4CBCE-4529-404A-8983-FEBCE1CAD680}" type="presParOf" srcId="{BD39D4A5-0D53-4D63-87D7-38A2D5B65351}" destId="{DA924F85-96F9-4943-A79C-97AA493DF390}" srcOrd="1" destOrd="0" presId="urn:microsoft.com/office/officeart/2005/8/layout/chevron2"/>
    <dgm:cxn modelId="{79FE0FCC-ED8B-4C7A-86E8-450F7A6E1086}" type="presParOf" srcId="{5E070D33-D8FE-4CF8-A8F1-F76A76CB5ED1}" destId="{8DBCE4AE-80DD-4D25-AB79-A970E9A654C7}" srcOrd="1" destOrd="0" presId="urn:microsoft.com/office/officeart/2005/8/layout/chevron2"/>
    <dgm:cxn modelId="{8CAF37B1-9607-4AD5-B555-33F135EA7592}" type="presParOf" srcId="{5E070D33-D8FE-4CF8-A8F1-F76A76CB5ED1}" destId="{AA895ED3-4E1C-4D53-9B6C-176A39B82216}" srcOrd="2" destOrd="0" presId="urn:microsoft.com/office/officeart/2005/8/layout/chevron2"/>
    <dgm:cxn modelId="{9DD58578-0A8A-4AE8-89E7-09B061521D3C}" type="presParOf" srcId="{AA895ED3-4E1C-4D53-9B6C-176A39B82216}" destId="{A2DA2182-1E0E-42AC-9DBD-470395AA58D1}" srcOrd="0" destOrd="0" presId="urn:microsoft.com/office/officeart/2005/8/layout/chevron2"/>
    <dgm:cxn modelId="{931494A7-6B1C-497D-84EE-A366BCF2F6B7}" type="presParOf" srcId="{AA895ED3-4E1C-4D53-9B6C-176A39B82216}" destId="{A75D7E74-E081-42BC-9AB4-D223A0370F78}" srcOrd="1" destOrd="0" presId="urn:microsoft.com/office/officeart/2005/8/layout/chevron2"/>
    <dgm:cxn modelId="{F0F8ED72-858E-4EFD-870A-292F9F36B7BD}" type="presParOf" srcId="{5E070D33-D8FE-4CF8-A8F1-F76A76CB5ED1}" destId="{8CEDAACB-9E0B-4D89-BF03-1A3ED142F8E2}" srcOrd="3" destOrd="0" presId="urn:microsoft.com/office/officeart/2005/8/layout/chevron2"/>
    <dgm:cxn modelId="{1657024E-F12F-43F1-851D-0F446824F661}" type="presParOf" srcId="{5E070D33-D8FE-4CF8-A8F1-F76A76CB5ED1}" destId="{78E4D95B-352C-4356-9ADC-5AD714E13D4C}" srcOrd="4" destOrd="0" presId="urn:microsoft.com/office/officeart/2005/8/layout/chevron2"/>
    <dgm:cxn modelId="{0AFD8C35-6774-4D80-AFB9-42695E1B0694}" type="presParOf" srcId="{78E4D95B-352C-4356-9ADC-5AD714E13D4C}" destId="{B2C2E3A0-ED33-46B6-B1D5-AD16AB098326}" srcOrd="0" destOrd="0" presId="urn:microsoft.com/office/officeart/2005/8/layout/chevron2"/>
    <dgm:cxn modelId="{CF41EC64-52DE-45D4-BFEE-C7FD720C4AE0}" type="presParOf" srcId="{78E4D95B-352C-4356-9ADC-5AD714E13D4C}" destId="{B7C80E41-4180-49F0-80F5-CA88045604D6}" srcOrd="1" destOrd="0" presId="urn:microsoft.com/office/officeart/2005/8/layout/chevron2"/>
    <dgm:cxn modelId="{36477E53-8CD5-4A7B-A5EF-C039351FAECB}" type="presParOf" srcId="{5E070D33-D8FE-4CF8-A8F1-F76A76CB5ED1}" destId="{673EC51B-8DF7-4C2C-AAFE-DA83DDDB6E96}" srcOrd="5" destOrd="0" presId="urn:microsoft.com/office/officeart/2005/8/layout/chevron2"/>
    <dgm:cxn modelId="{2241CB43-74B7-4883-958C-290B05A652E7}" type="presParOf" srcId="{5E070D33-D8FE-4CF8-A8F1-F76A76CB5ED1}" destId="{01F253ED-BC34-41A3-9D85-F261927D89B9}" srcOrd="6" destOrd="0" presId="urn:microsoft.com/office/officeart/2005/8/layout/chevron2"/>
    <dgm:cxn modelId="{66096FC5-C6B9-442B-94B4-BD40FC56F2C7}" type="presParOf" srcId="{01F253ED-BC34-41A3-9D85-F261927D89B9}" destId="{18DACF0C-E2E7-468D-875E-4F27C87501AB}" srcOrd="0" destOrd="0" presId="urn:microsoft.com/office/officeart/2005/8/layout/chevron2"/>
    <dgm:cxn modelId="{326A0036-8C57-4101-8306-68DEE2F1CFB9}" type="presParOf" srcId="{01F253ED-BC34-41A3-9D85-F261927D89B9}" destId="{1134D010-75C8-4421-9716-6F0E4060B27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AC39619-0DAB-4678-807B-3F163C57BCD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FA30386-6DD6-4773-87D5-581290444E0D}">
      <dgm:prSet phldrT="[Texte]" custT="1"/>
      <dgm:spPr>
        <a:gradFill flip="none" rotWithShape="0">
          <a:gsLst>
            <a:gs pos="0">
              <a:srgbClr val="E1092D">
                <a:tint val="66000"/>
                <a:satMod val="160000"/>
              </a:srgbClr>
            </a:gs>
            <a:gs pos="50000">
              <a:srgbClr val="E1092D">
                <a:tint val="44500"/>
                <a:satMod val="160000"/>
              </a:srgbClr>
            </a:gs>
            <a:gs pos="100000">
              <a:srgbClr val="E1092D">
                <a:tint val="23500"/>
                <a:satMod val="160000"/>
              </a:srgbClr>
            </a:gs>
          </a:gsLst>
          <a:path path="circle">
            <a:fillToRect t="100000" r="100000"/>
          </a:path>
          <a:tileRect l="-100000" b="-100000"/>
        </a:gradFill>
        <a:ln>
          <a:solidFill>
            <a:srgbClr val="C80828"/>
          </a:solidFill>
        </a:ln>
      </dgm:spPr>
      <dgm:t>
        <a:bodyPr/>
        <a:lstStyle/>
        <a:p>
          <a:pPr rtl="1"/>
          <a:r>
            <a:rPr lang="ar-DZ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ميدان علوم اقتصادية، التسيير وعلوم تجارية</a:t>
          </a:r>
          <a:endParaRPr lang="fr-FR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3CF458A-F1CB-4240-A7F8-0D37DC5FB52A}" type="parTrans" cxnId="{6A7F4D72-DAE1-4E05-A189-47D51BDFA2D3}">
      <dgm:prSet/>
      <dgm:spPr/>
      <dgm:t>
        <a:bodyPr/>
        <a:lstStyle/>
        <a:p>
          <a:endParaRPr lang="fr-FR"/>
        </a:p>
      </dgm:t>
    </dgm:pt>
    <dgm:pt modelId="{BA92A36A-C5F3-4505-BACA-75B1E45FC07A}" type="sibTrans" cxnId="{6A7F4D72-DAE1-4E05-A189-47D51BDFA2D3}">
      <dgm:prSet/>
      <dgm:spPr/>
      <dgm:t>
        <a:bodyPr/>
        <a:lstStyle/>
        <a:p>
          <a:endParaRPr lang="fr-FR"/>
        </a:p>
      </dgm:t>
    </dgm:pt>
    <dgm:pt modelId="{2D6791CC-0763-4C6C-9A42-032EA10C5AAA}">
      <dgm:prSet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rgbClr val="C80828"/>
          </a:solidFill>
        </a:ln>
      </dgm:spPr>
      <dgm:t>
        <a:bodyPr/>
        <a:lstStyle/>
        <a:p>
          <a:pPr rtl="1">
            <a:lnSpc>
              <a:spcPct val="100000"/>
            </a:lnSpc>
            <a:spcAft>
              <a:spcPts val="0"/>
            </a:spcAft>
          </a:pPr>
          <a:r>
            <a:rPr lang="ar-DZ" sz="2400" b="1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فرع علوم </a:t>
          </a:r>
        </a:p>
        <a:p>
          <a:pPr rtl="1">
            <a:lnSpc>
              <a:spcPct val="100000"/>
            </a:lnSpc>
            <a:spcAft>
              <a:spcPts val="0"/>
            </a:spcAft>
          </a:pPr>
          <a:r>
            <a:rPr lang="ar-DZ" sz="2400" b="1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التسيير</a:t>
          </a:r>
          <a:endParaRPr lang="fr-FR" sz="2400" b="1" dirty="0">
            <a:solidFill>
              <a:srgbClr val="C0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35EC740-05A4-4BCE-BEB5-B5E9A6C13F57}" type="parTrans" cxnId="{C4C43EF7-9188-434C-8EC7-E2D89AE3DB25}">
      <dgm:prSet/>
      <dgm:spPr/>
      <dgm:t>
        <a:bodyPr/>
        <a:lstStyle/>
        <a:p>
          <a:endParaRPr lang="fr-FR"/>
        </a:p>
      </dgm:t>
    </dgm:pt>
    <dgm:pt modelId="{5A0BBC02-0B39-4E96-B1B7-29CD5B77192C}" type="sibTrans" cxnId="{C4C43EF7-9188-434C-8EC7-E2D89AE3DB25}">
      <dgm:prSet/>
      <dgm:spPr/>
      <dgm:t>
        <a:bodyPr/>
        <a:lstStyle/>
        <a:p>
          <a:endParaRPr lang="fr-FR"/>
        </a:p>
      </dgm:t>
    </dgm:pt>
    <dgm:pt modelId="{6BEF3DDC-A418-44F2-83C9-5C66928E44A8}">
      <dgm:prSet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rgbClr val="C80828"/>
          </a:solidFill>
        </a:ln>
      </dgm:spPr>
      <dgm:t>
        <a:bodyPr/>
        <a:lstStyle/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DZ" sz="2400" b="1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فرع علوم مالية ومحاسبة</a:t>
          </a:r>
          <a:endParaRPr lang="fr-FR" sz="2400" b="1" dirty="0">
            <a:solidFill>
              <a:srgbClr val="C0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CC2E9D5-FDBB-4A8F-AC66-4255B0AEA016}" type="parTrans" cxnId="{338BEFC4-A1CD-443B-8B5B-E0FB85B1138C}">
      <dgm:prSet/>
      <dgm:spPr/>
      <dgm:t>
        <a:bodyPr/>
        <a:lstStyle/>
        <a:p>
          <a:endParaRPr lang="fr-FR"/>
        </a:p>
      </dgm:t>
    </dgm:pt>
    <dgm:pt modelId="{960E5A5B-89FB-4AB6-85B0-77B3F640CF48}" type="sibTrans" cxnId="{338BEFC4-A1CD-443B-8B5B-E0FB85B1138C}">
      <dgm:prSet/>
      <dgm:spPr/>
      <dgm:t>
        <a:bodyPr/>
        <a:lstStyle/>
        <a:p>
          <a:endParaRPr lang="fr-FR"/>
        </a:p>
      </dgm:t>
    </dgm:pt>
    <dgm:pt modelId="{970A2355-FD8B-4C1F-80B4-2F59D512AE06}">
      <dgm:prSet custT="1"/>
      <dgm:spPr>
        <a:gradFill flip="none" rotWithShape="0">
          <a:gsLst>
            <a:gs pos="0">
              <a:schemeClr val="accent5">
                <a:lumMod val="40000"/>
                <a:lumOff val="60000"/>
                <a:tint val="66000"/>
                <a:satMod val="160000"/>
              </a:schemeClr>
            </a:gs>
            <a:gs pos="50000">
              <a:schemeClr val="accent5">
                <a:lumMod val="40000"/>
                <a:lumOff val="60000"/>
                <a:tint val="44500"/>
                <a:satMod val="160000"/>
              </a:schemeClr>
            </a:gs>
            <a:gs pos="100000">
              <a:schemeClr val="accent5">
                <a:lumMod val="40000"/>
                <a:lumOff val="60000"/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rgbClr val="C80828"/>
          </a:solidFill>
        </a:ln>
      </dgm:spPr>
      <dgm:t>
        <a:bodyPr/>
        <a:lstStyle/>
        <a:p>
          <a:pPr rtl="1"/>
          <a:r>
            <a:rPr lang="ar-DZ" sz="2000" b="1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مالية وبنوك إسلامية</a:t>
          </a:r>
          <a:endParaRPr lang="fr-FR" sz="2000" b="1" dirty="0">
            <a:solidFill>
              <a:srgbClr val="7030A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C927F97-9827-4052-98D2-25843AA5B694}" type="parTrans" cxnId="{5393F376-E84C-4E2F-8030-33C632661C28}">
      <dgm:prSet/>
      <dgm:spPr/>
      <dgm:t>
        <a:bodyPr/>
        <a:lstStyle/>
        <a:p>
          <a:endParaRPr lang="fr-FR"/>
        </a:p>
      </dgm:t>
    </dgm:pt>
    <dgm:pt modelId="{9E116000-7F20-4C20-B6BD-DBFFE3911C13}" type="sibTrans" cxnId="{5393F376-E84C-4E2F-8030-33C632661C28}">
      <dgm:prSet/>
      <dgm:spPr/>
      <dgm:t>
        <a:bodyPr/>
        <a:lstStyle/>
        <a:p>
          <a:endParaRPr lang="fr-FR"/>
        </a:p>
      </dgm:t>
    </dgm:pt>
    <dgm:pt modelId="{87669738-E5FD-45C9-8178-4A0C7904CD1B}">
      <dgm:prSet custT="1"/>
      <dgm:spPr>
        <a:gradFill flip="none" rotWithShape="0">
          <a:gsLst>
            <a:gs pos="0">
              <a:schemeClr val="accent5">
                <a:lumMod val="40000"/>
                <a:lumOff val="60000"/>
                <a:tint val="66000"/>
                <a:satMod val="160000"/>
              </a:schemeClr>
            </a:gs>
            <a:gs pos="50000">
              <a:schemeClr val="accent5">
                <a:lumMod val="40000"/>
                <a:lumOff val="60000"/>
                <a:tint val="44500"/>
                <a:satMod val="160000"/>
              </a:schemeClr>
            </a:gs>
            <a:gs pos="100000">
              <a:schemeClr val="accent5">
                <a:lumMod val="40000"/>
                <a:lumOff val="60000"/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rgbClr val="C80828"/>
          </a:solidFill>
        </a:ln>
      </dgm:spPr>
      <dgm:t>
        <a:bodyPr/>
        <a:lstStyle/>
        <a:p>
          <a:pPr rtl="1"/>
          <a:r>
            <a:rPr lang="ar-DZ" sz="2000" b="1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تسيير مؤسسات الزكاة والوقف</a:t>
          </a:r>
          <a:endParaRPr lang="fr-FR" sz="2000" b="1" dirty="0">
            <a:solidFill>
              <a:srgbClr val="7030A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FFF0755-E3D6-48C4-9CD1-F6DFFA3F1143}" type="parTrans" cxnId="{AB2FD1DA-EA69-4F98-953F-EB06845CCF21}">
      <dgm:prSet/>
      <dgm:spPr/>
      <dgm:t>
        <a:bodyPr/>
        <a:lstStyle/>
        <a:p>
          <a:endParaRPr lang="fr-FR"/>
        </a:p>
      </dgm:t>
    </dgm:pt>
    <dgm:pt modelId="{55AA2AC6-4D3B-429D-BFE0-57CCD6408D56}" type="sibTrans" cxnId="{AB2FD1DA-EA69-4F98-953F-EB06845CCF21}">
      <dgm:prSet/>
      <dgm:spPr/>
      <dgm:t>
        <a:bodyPr/>
        <a:lstStyle/>
        <a:p>
          <a:endParaRPr lang="fr-FR"/>
        </a:p>
      </dgm:t>
    </dgm:pt>
    <dgm:pt modelId="{1BDD12F3-8F5B-4954-893B-0992F8263797}">
      <dgm:prSet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rgbClr val="C80828"/>
          </a:solidFill>
        </a:ln>
      </dgm:spPr>
      <dgm:t>
        <a:bodyPr/>
        <a:lstStyle/>
        <a:p>
          <a:pPr rtl="1">
            <a:spcAft>
              <a:spcPts val="0"/>
            </a:spcAft>
          </a:pPr>
          <a:r>
            <a:rPr lang="ar-DZ" sz="2400" b="1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فرع علوم </a:t>
          </a:r>
        </a:p>
        <a:p>
          <a:pPr rtl="1">
            <a:spcAft>
              <a:spcPts val="0"/>
            </a:spcAft>
          </a:pPr>
          <a:r>
            <a:rPr lang="ar-DZ" sz="2400" b="1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اقتصادية</a:t>
          </a:r>
          <a:endParaRPr lang="fr-FR" sz="2400" b="1" dirty="0">
            <a:solidFill>
              <a:srgbClr val="C0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71AF73F-73BF-43FA-B72D-94CA3A30C660}" type="parTrans" cxnId="{B69FE947-66ED-431B-A607-E53708EEA5B9}">
      <dgm:prSet/>
      <dgm:spPr/>
      <dgm:t>
        <a:bodyPr/>
        <a:lstStyle/>
        <a:p>
          <a:endParaRPr lang="fr-FR"/>
        </a:p>
      </dgm:t>
    </dgm:pt>
    <dgm:pt modelId="{6779F748-8BF1-4A76-AC97-DF9A83E622DA}" type="sibTrans" cxnId="{B69FE947-66ED-431B-A607-E53708EEA5B9}">
      <dgm:prSet/>
      <dgm:spPr/>
      <dgm:t>
        <a:bodyPr/>
        <a:lstStyle/>
        <a:p>
          <a:endParaRPr lang="fr-FR"/>
        </a:p>
      </dgm:t>
    </dgm:pt>
    <dgm:pt modelId="{8AA43928-4FA2-4704-A537-6D319DA17B0E}">
      <dgm:prSet custT="1"/>
      <dgm:spPr>
        <a:gradFill flip="none" rotWithShape="0">
          <a:gsLst>
            <a:gs pos="0">
              <a:schemeClr val="accent5">
                <a:lumMod val="40000"/>
                <a:lumOff val="60000"/>
                <a:tint val="66000"/>
                <a:satMod val="160000"/>
              </a:schemeClr>
            </a:gs>
            <a:gs pos="50000">
              <a:schemeClr val="accent5">
                <a:lumMod val="40000"/>
                <a:lumOff val="60000"/>
                <a:tint val="44500"/>
                <a:satMod val="160000"/>
              </a:schemeClr>
            </a:gs>
            <a:gs pos="100000">
              <a:schemeClr val="accent5">
                <a:lumMod val="40000"/>
                <a:lumOff val="60000"/>
                <a:tint val="23500"/>
                <a:satMod val="160000"/>
              </a:schemeClr>
            </a:gs>
          </a:gsLst>
          <a:lin ang="5400000" scaled="1"/>
          <a:tileRect/>
        </a:gradFill>
        <a:ln>
          <a:solidFill>
            <a:srgbClr val="C80828"/>
          </a:solidFill>
        </a:ln>
      </dgm:spPr>
      <dgm:t>
        <a:bodyPr/>
        <a:lstStyle/>
        <a:p>
          <a:pPr rtl="1"/>
          <a:r>
            <a:rPr lang="ar-DZ" sz="2000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اقتصاد إسلامي</a:t>
          </a:r>
          <a:endParaRPr lang="fr-FR" sz="2000" dirty="0">
            <a:solidFill>
              <a:srgbClr val="7030A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77D5345-4F6C-4697-82C8-1DAB764E6D54}" type="parTrans" cxnId="{9083FE3C-EBE7-44A6-9474-033772A50996}">
      <dgm:prSet/>
      <dgm:spPr/>
      <dgm:t>
        <a:bodyPr/>
        <a:lstStyle/>
        <a:p>
          <a:endParaRPr lang="fr-FR"/>
        </a:p>
      </dgm:t>
    </dgm:pt>
    <dgm:pt modelId="{4D71DF07-1397-489C-8397-51B9DFC26CA7}" type="sibTrans" cxnId="{9083FE3C-EBE7-44A6-9474-033772A50996}">
      <dgm:prSet/>
      <dgm:spPr/>
      <dgm:t>
        <a:bodyPr/>
        <a:lstStyle/>
        <a:p>
          <a:endParaRPr lang="fr-FR"/>
        </a:p>
      </dgm:t>
    </dgm:pt>
    <dgm:pt modelId="{18A198DB-D0D9-4974-8EF0-4F3B02724E78}" type="pres">
      <dgm:prSet presAssocID="{6AC39619-0DAB-4678-807B-3F163C57BCD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F49E124B-5E01-4426-9A7B-ADD5DB4D9338}" type="pres">
      <dgm:prSet presAssocID="{EFA30386-6DD6-4773-87D5-581290444E0D}" presName="hierRoot1" presStyleCnt="0"/>
      <dgm:spPr/>
    </dgm:pt>
    <dgm:pt modelId="{FE48CE0D-AF3E-4292-AC53-9A973A090E1F}" type="pres">
      <dgm:prSet presAssocID="{EFA30386-6DD6-4773-87D5-581290444E0D}" presName="composite" presStyleCnt="0"/>
      <dgm:spPr/>
    </dgm:pt>
    <dgm:pt modelId="{92D360EF-03DA-4F1F-AC75-1B32695A621F}" type="pres">
      <dgm:prSet presAssocID="{EFA30386-6DD6-4773-87D5-581290444E0D}" presName="background" presStyleLbl="node0" presStyleIdx="0" presStyleCnt="1"/>
      <dgm:spPr/>
    </dgm:pt>
    <dgm:pt modelId="{E509A1B7-4BF9-40DD-9C93-15DA4CD81B02}" type="pres">
      <dgm:prSet presAssocID="{EFA30386-6DD6-4773-87D5-581290444E0D}" presName="text" presStyleLbl="fgAcc0" presStyleIdx="0" presStyleCnt="1" custScaleX="164494" custScaleY="23523" custLinFactNeighborX="-7069" custLinFactNeighborY="-2236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61628EE-7AFC-4D11-B1D3-C087920D4DD5}" type="pres">
      <dgm:prSet presAssocID="{EFA30386-6DD6-4773-87D5-581290444E0D}" presName="hierChild2" presStyleCnt="0"/>
      <dgm:spPr/>
    </dgm:pt>
    <dgm:pt modelId="{54E5A33D-53BD-44D0-B4E4-785FDCD1E841}" type="pres">
      <dgm:prSet presAssocID="{335EC740-05A4-4BCE-BEB5-B5E9A6C13F57}" presName="Name10" presStyleLbl="parChTrans1D2" presStyleIdx="0" presStyleCnt="3"/>
      <dgm:spPr/>
      <dgm:t>
        <a:bodyPr/>
        <a:lstStyle/>
        <a:p>
          <a:endParaRPr lang="fr-FR"/>
        </a:p>
      </dgm:t>
    </dgm:pt>
    <dgm:pt modelId="{EA390DF1-DCF2-44AF-B170-5D05C5DF15C8}" type="pres">
      <dgm:prSet presAssocID="{2D6791CC-0763-4C6C-9A42-032EA10C5AAA}" presName="hierRoot2" presStyleCnt="0"/>
      <dgm:spPr/>
    </dgm:pt>
    <dgm:pt modelId="{3AF2FCAA-DCF8-4D66-B8E6-474AE92D64E6}" type="pres">
      <dgm:prSet presAssocID="{2D6791CC-0763-4C6C-9A42-032EA10C5AAA}" presName="composite2" presStyleCnt="0"/>
      <dgm:spPr/>
    </dgm:pt>
    <dgm:pt modelId="{8E4C82B2-A656-4F10-AE6D-59128C0CE354}" type="pres">
      <dgm:prSet presAssocID="{2D6791CC-0763-4C6C-9A42-032EA10C5AAA}" presName="background2" presStyleLbl="node2" presStyleIdx="0" presStyleCnt="3"/>
      <dgm:spPr/>
    </dgm:pt>
    <dgm:pt modelId="{AE2437DA-FB36-47C5-A375-F01FB94A35C8}" type="pres">
      <dgm:prSet presAssocID="{2D6791CC-0763-4C6C-9A42-032EA10C5AAA}" presName="text2" presStyleLbl="fgAcc2" presStyleIdx="0" presStyleCnt="3" custScaleX="52320" custScaleY="34520" custLinFactNeighborX="-1206" custLinFactNeighborY="84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DD7E3FE-758E-4A52-8B75-8C043973623D}" type="pres">
      <dgm:prSet presAssocID="{2D6791CC-0763-4C6C-9A42-032EA10C5AAA}" presName="hierChild3" presStyleCnt="0"/>
      <dgm:spPr/>
    </dgm:pt>
    <dgm:pt modelId="{0BC48EF2-A8A6-4731-8189-9F1CDECC3A13}" type="pres">
      <dgm:prSet presAssocID="{4FFF0755-E3D6-48C4-9CD1-F6DFFA3F1143}" presName="Name17" presStyleLbl="parChTrans1D3" presStyleIdx="0" presStyleCnt="3"/>
      <dgm:spPr/>
      <dgm:t>
        <a:bodyPr/>
        <a:lstStyle/>
        <a:p>
          <a:endParaRPr lang="fr-FR"/>
        </a:p>
      </dgm:t>
    </dgm:pt>
    <dgm:pt modelId="{2BD7F0E0-76F3-4844-AEB5-EE19BACD9294}" type="pres">
      <dgm:prSet presAssocID="{87669738-E5FD-45C9-8178-4A0C7904CD1B}" presName="hierRoot3" presStyleCnt="0"/>
      <dgm:spPr/>
    </dgm:pt>
    <dgm:pt modelId="{C4E7AA1C-BEB8-486A-AE70-858BDFC12556}" type="pres">
      <dgm:prSet presAssocID="{87669738-E5FD-45C9-8178-4A0C7904CD1B}" presName="composite3" presStyleCnt="0"/>
      <dgm:spPr/>
    </dgm:pt>
    <dgm:pt modelId="{A4E56057-B7F5-48BF-9F1E-D20C9132696D}" type="pres">
      <dgm:prSet presAssocID="{87669738-E5FD-45C9-8178-4A0C7904CD1B}" presName="background3" presStyleLbl="node3" presStyleIdx="0" presStyleCnt="3"/>
      <dgm:spPr/>
    </dgm:pt>
    <dgm:pt modelId="{5E17D586-35A0-4B3B-85C6-EAD64AF6B900}" type="pres">
      <dgm:prSet presAssocID="{87669738-E5FD-45C9-8178-4A0C7904CD1B}" presName="text3" presStyleLbl="fgAcc3" presStyleIdx="0" presStyleCnt="3" custScaleX="59529" custScaleY="32412" custLinFactNeighborX="2398" custLinFactNeighborY="451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7454312-7B91-4A4A-B000-3044BEDE406C}" type="pres">
      <dgm:prSet presAssocID="{87669738-E5FD-45C9-8178-4A0C7904CD1B}" presName="hierChild4" presStyleCnt="0"/>
      <dgm:spPr/>
    </dgm:pt>
    <dgm:pt modelId="{DFB2742F-ABD8-47B9-BEDB-6951C3250FBA}" type="pres">
      <dgm:prSet presAssocID="{BCC2E9D5-FDBB-4A8F-AC66-4255B0AEA016}" presName="Name10" presStyleLbl="parChTrans1D2" presStyleIdx="1" presStyleCnt="3"/>
      <dgm:spPr/>
      <dgm:t>
        <a:bodyPr/>
        <a:lstStyle/>
        <a:p>
          <a:endParaRPr lang="fr-FR"/>
        </a:p>
      </dgm:t>
    </dgm:pt>
    <dgm:pt modelId="{1ACC0E7F-119E-4C5E-84FE-AB99EE942485}" type="pres">
      <dgm:prSet presAssocID="{6BEF3DDC-A418-44F2-83C9-5C66928E44A8}" presName="hierRoot2" presStyleCnt="0"/>
      <dgm:spPr/>
    </dgm:pt>
    <dgm:pt modelId="{3AE416A9-3DEA-4D08-814D-AD5A4C24EA91}" type="pres">
      <dgm:prSet presAssocID="{6BEF3DDC-A418-44F2-83C9-5C66928E44A8}" presName="composite2" presStyleCnt="0"/>
      <dgm:spPr/>
    </dgm:pt>
    <dgm:pt modelId="{880D502A-A866-4741-96C4-6812284F339D}" type="pres">
      <dgm:prSet presAssocID="{6BEF3DDC-A418-44F2-83C9-5C66928E44A8}" presName="background2" presStyleLbl="node2" presStyleIdx="1" presStyleCnt="3"/>
      <dgm:spPr/>
    </dgm:pt>
    <dgm:pt modelId="{5C4919DE-DF7C-4ACF-8805-7561B9E80F33}" type="pres">
      <dgm:prSet presAssocID="{6BEF3DDC-A418-44F2-83C9-5C66928E44A8}" presName="text2" presStyleLbl="fgAcc2" presStyleIdx="1" presStyleCnt="3" custScaleX="51955" custScaleY="33503" custLinFactNeighborX="-6893" custLinFactNeighborY="166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EF1F712-58B1-43EC-98A0-B4EC262BD6F8}" type="pres">
      <dgm:prSet presAssocID="{6BEF3DDC-A418-44F2-83C9-5C66928E44A8}" presName="hierChild3" presStyleCnt="0"/>
      <dgm:spPr/>
    </dgm:pt>
    <dgm:pt modelId="{22DE4C35-B1A7-41CB-8063-77701A6F419B}" type="pres">
      <dgm:prSet presAssocID="{DC927F97-9827-4052-98D2-25843AA5B694}" presName="Name17" presStyleLbl="parChTrans1D3" presStyleIdx="1" presStyleCnt="3"/>
      <dgm:spPr/>
      <dgm:t>
        <a:bodyPr/>
        <a:lstStyle/>
        <a:p>
          <a:endParaRPr lang="fr-FR"/>
        </a:p>
      </dgm:t>
    </dgm:pt>
    <dgm:pt modelId="{321502D7-BB79-4EBA-B652-C466D914D508}" type="pres">
      <dgm:prSet presAssocID="{970A2355-FD8B-4C1F-80B4-2F59D512AE06}" presName="hierRoot3" presStyleCnt="0"/>
      <dgm:spPr/>
    </dgm:pt>
    <dgm:pt modelId="{F61263F5-B4E0-4E12-AB1B-8E70B1733E65}" type="pres">
      <dgm:prSet presAssocID="{970A2355-FD8B-4C1F-80B4-2F59D512AE06}" presName="composite3" presStyleCnt="0"/>
      <dgm:spPr/>
    </dgm:pt>
    <dgm:pt modelId="{66ED8FB7-DCC9-47AB-9530-4C41E64A1A8E}" type="pres">
      <dgm:prSet presAssocID="{970A2355-FD8B-4C1F-80B4-2F59D512AE06}" presName="background3" presStyleLbl="node3" presStyleIdx="1" presStyleCnt="3"/>
      <dgm:spPr/>
    </dgm:pt>
    <dgm:pt modelId="{C01FAD62-1994-4DF1-99C7-761DDC8E01BE}" type="pres">
      <dgm:prSet presAssocID="{970A2355-FD8B-4C1F-80B4-2F59D512AE06}" presName="text3" presStyleLbl="fgAcc3" presStyleIdx="1" presStyleCnt="3" custAng="0" custScaleX="61937" custScaleY="32412" custLinFactNeighborX="-5432" custLinFactNeighborY="871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37CDD41-16C5-41ED-B6D7-3083695B0074}" type="pres">
      <dgm:prSet presAssocID="{970A2355-FD8B-4C1F-80B4-2F59D512AE06}" presName="hierChild4" presStyleCnt="0"/>
      <dgm:spPr/>
    </dgm:pt>
    <dgm:pt modelId="{A1EFF63E-90E1-4180-890C-B2EEB1EBEA0B}" type="pres">
      <dgm:prSet presAssocID="{971AF73F-73BF-43FA-B72D-94CA3A30C660}" presName="Name10" presStyleLbl="parChTrans1D2" presStyleIdx="2" presStyleCnt="3"/>
      <dgm:spPr/>
      <dgm:t>
        <a:bodyPr/>
        <a:lstStyle/>
        <a:p>
          <a:endParaRPr lang="fr-FR"/>
        </a:p>
      </dgm:t>
    </dgm:pt>
    <dgm:pt modelId="{AB16298A-C8FD-4D3C-BF7B-5591189672B0}" type="pres">
      <dgm:prSet presAssocID="{1BDD12F3-8F5B-4954-893B-0992F8263797}" presName="hierRoot2" presStyleCnt="0"/>
      <dgm:spPr/>
    </dgm:pt>
    <dgm:pt modelId="{A081F4B7-392D-4998-A11D-EA7E4BDD37FF}" type="pres">
      <dgm:prSet presAssocID="{1BDD12F3-8F5B-4954-893B-0992F8263797}" presName="composite2" presStyleCnt="0"/>
      <dgm:spPr/>
    </dgm:pt>
    <dgm:pt modelId="{5315F4D3-2C79-4747-8357-92C6477CEC0D}" type="pres">
      <dgm:prSet presAssocID="{1BDD12F3-8F5B-4954-893B-0992F8263797}" presName="background2" presStyleLbl="node2" presStyleIdx="2" presStyleCnt="3"/>
      <dgm:spPr/>
    </dgm:pt>
    <dgm:pt modelId="{BE6BC400-2271-4C29-9791-2718B02309AC}" type="pres">
      <dgm:prSet presAssocID="{1BDD12F3-8F5B-4954-893B-0992F8263797}" presName="text2" presStyleLbl="fgAcc2" presStyleIdx="2" presStyleCnt="3" custScaleX="52653" custScaleY="35537" custLinFactNeighborX="-13230" custLinFactNeighborY="84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3CCBF14-7D67-4257-9590-8F859D258B35}" type="pres">
      <dgm:prSet presAssocID="{1BDD12F3-8F5B-4954-893B-0992F8263797}" presName="hierChild3" presStyleCnt="0"/>
      <dgm:spPr/>
    </dgm:pt>
    <dgm:pt modelId="{F89B4739-2D32-4BCB-B7EB-3BADCB1FE39E}" type="pres">
      <dgm:prSet presAssocID="{F77D5345-4F6C-4697-82C8-1DAB764E6D54}" presName="Name17" presStyleLbl="parChTrans1D3" presStyleIdx="2" presStyleCnt="3"/>
      <dgm:spPr/>
      <dgm:t>
        <a:bodyPr/>
        <a:lstStyle/>
        <a:p>
          <a:endParaRPr lang="fr-FR"/>
        </a:p>
      </dgm:t>
    </dgm:pt>
    <dgm:pt modelId="{C8E8BBD8-4A22-4036-9327-F936124FE340}" type="pres">
      <dgm:prSet presAssocID="{8AA43928-4FA2-4704-A537-6D319DA17B0E}" presName="hierRoot3" presStyleCnt="0"/>
      <dgm:spPr/>
    </dgm:pt>
    <dgm:pt modelId="{6E341882-85A7-4D14-875E-DF80C070C232}" type="pres">
      <dgm:prSet presAssocID="{8AA43928-4FA2-4704-A537-6D319DA17B0E}" presName="composite3" presStyleCnt="0"/>
      <dgm:spPr/>
    </dgm:pt>
    <dgm:pt modelId="{D2FAFC68-AE26-4F14-80FA-96830566A832}" type="pres">
      <dgm:prSet presAssocID="{8AA43928-4FA2-4704-A537-6D319DA17B0E}" presName="background3" presStyleLbl="node3" presStyleIdx="2" presStyleCnt="3"/>
      <dgm:spPr/>
    </dgm:pt>
    <dgm:pt modelId="{92C1EDB5-C55A-4E1B-AD8B-35F6347D28ED}" type="pres">
      <dgm:prSet presAssocID="{8AA43928-4FA2-4704-A537-6D319DA17B0E}" presName="text3" presStyleLbl="fgAcc3" presStyleIdx="2" presStyleCnt="3" custScaleX="62935" custScaleY="31395" custLinFactNeighborX="-11880" custLinFactNeighborY="369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039C5D0-54D8-4687-8AC2-E4FA4F09B196}" type="pres">
      <dgm:prSet presAssocID="{8AA43928-4FA2-4704-A537-6D319DA17B0E}" presName="hierChild4" presStyleCnt="0"/>
      <dgm:spPr/>
    </dgm:pt>
  </dgm:ptLst>
  <dgm:cxnLst>
    <dgm:cxn modelId="{883830C6-FF10-4F00-B345-5148CF00C184}" type="presOf" srcId="{4FFF0755-E3D6-48C4-9CD1-F6DFFA3F1143}" destId="{0BC48EF2-A8A6-4731-8189-9F1CDECC3A13}" srcOrd="0" destOrd="0" presId="urn:microsoft.com/office/officeart/2005/8/layout/hierarchy1"/>
    <dgm:cxn modelId="{BAAFE7A8-D9D5-4F7E-8525-6808260B1B26}" type="presOf" srcId="{335EC740-05A4-4BCE-BEB5-B5E9A6C13F57}" destId="{54E5A33D-53BD-44D0-B4E4-785FDCD1E841}" srcOrd="0" destOrd="0" presId="urn:microsoft.com/office/officeart/2005/8/layout/hierarchy1"/>
    <dgm:cxn modelId="{338BEFC4-A1CD-443B-8B5B-E0FB85B1138C}" srcId="{EFA30386-6DD6-4773-87D5-581290444E0D}" destId="{6BEF3DDC-A418-44F2-83C9-5C66928E44A8}" srcOrd="1" destOrd="0" parTransId="{BCC2E9D5-FDBB-4A8F-AC66-4255B0AEA016}" sibTransId="{960E5A5B-89FB-4AB6-85B0-77B3F640CF48}"/>
    <dgm:cxn modelId="{AC358F4E-03DB-4C8F-93F3-473C85D4FC2C}" type="presOf" srcId="{971AF73F-73BF-43FA-B72D-94CA3A30C660}" destId="{A1EFF63E-90E1-4180-890C-B2EEB1EBEA0B}" srcOrd="0" destOrd="0" presId="urn:microsoft.com/office/officeart/2005/8/layout/hierarchy1"/>
    <dgm:cxn modelId="{AB2FD1DA-EA69-4F98-953F-EB06845CCF21}" srcId="{2D6791CC-0763-4C6C-9A42-032EA10C5AAA}" destId="{87669738-E5FD-45C9-8178-4A0C7904CD1B}" srcOrd="0" destOrd="0" parTransId="{4FFF0755-E3D6-48C4-9CD1-F6DFFA3F1143}" sibTransId="{55AA2AC6-4D3B-429D-BFE0-57CCD6408D56}"/>
    <dgm:cxn modelId="{A4FD2A10-0860-460A-A07E-FD32DB901E18}" type="presOf" srcId="{970A2355-FD8B-4C1F-80B4-2F59D512AE06}" destId="{C01FAD62-1994-4DF1-99C7-761DDC8E01BE}" srcOrd="0" destOrd="0" presId="urn:microsoft.com/office/officeart/2005/8/layout/hierarchy1"/>
    <dgm:cxn modelId="{5393F376-E84C-4E2F-8030-33C632661C28}" srcId="{6BEF3DDC-A418-44F2-83C9-5C66928E44A8}" destId="{970A2355-FD8B-4C1F-80B4-2F59D512AE06}" srcOrd="0" destOrd="0" parTransId="{DC927F97-9827-4052-98D2-25843AA5B694}" sibTransId="{9E116000-7F20-4C20-B6BD-DBFFE3911C13}"/>
    <dgm:cxn modelId="{C398BE8C-24B2-46F1-B1D9-6BA6E816528D}" type="presOf" srcId="{EFA30386-6DD6-4773-87D5-581290444E0D}" destId="{E509A1B7-4BF9-40DD-9C93-15DA4CD81B02}" srcOrd="0" destOrd="0" presId="urn:microsoft.com/office/officeart/2005/8/layout/hierarchy1"/>
    <dgm:cxn modelId="{E1546764-6D01-4C63-9D56-40F1D6FE874A}" type="presOf" srcId="{1BDD12F3-8F5B-4954-893B-0992F8263797}" destId="{BE6BC400-2271-4C29-9791-2718B02309AC}" srcOrd="0" destOrd="0" presId="urn:microsoft.com/office/officeart/2005/8/layout/hierarchy1"/>
    <dgm:cxn modelId="{6A7F4D72-DAE1-4E05-A189-47D51BDFA2D3}" srcId="{6AC39619-0DAB-4678-807B-3F163C57BCD3}" destId="{EFA30386-6DD6-4773-87D5-581290444E0D}" srcOrd="0" destOrd="0" parTransId="{13CF458A-F1CB-4240-A7F8-0D37DC5FB52A}" sibTransId="{BA92A36A-C5F3-4505-BACA-75B1E45FC07A}"/>
    <dgm:cxn modelId="{9083FE3C-EBE7-44A6-9474-033772A50996}" srcId="{1BDD12F3-8F5B-4954-893B-0992F8263797}" destId="{8AA43928-4FA2-4704-A537-6D319DA17B0E}" srcOrd="0" destOrd="0" parTransId="{F77D5345-4F6C-4697-82C8-1DAB764E6D54}" sibTransId="{4D71DF07-1397-489C-8397-51B9DFC26CA7}"/>
    <dgm:cxn modelId="{FA212C2C-44A8-4C36-B98F-C9F15E2D4979}" type="presOf" srcId="{2D6791CC-0763-4C6C-9A42-032EA10C5AAA}" destId="{AE2437DA-FB36-47C5-A375-F01FB94A35C8}" srcOrd="0" destOrd="0" presId="urn:microsoft.com/office/officeart/2005/8/layout/hierarchy1"/>
    <dgm:cxn modelId="{D9977828-CCB0-4AE7-B7DE-C18B247B6456}" type="presOf" srcId="{DC927F97-9827-4052-98D2-25843AA5B694}" destId="{22DE4C35-B1A7-41CB-8063-77701A6F419B}" srcOrd="0" destOrd="0" presId="urn:microsoft.com/office/officeart/2005/8/layout/hierarchy1"/>
    <dgm:cxn modelId="{B560227E-B9D0-4F5D-96C1-DA3B6E9DFA4F}" type="presOf" srcId="{8AA43928-4FA2-4704-A537-6D319DA17B0E}" destId="{92C1EDB5-C55A-4E1B-AD8B-35F6347D28ED}" srcOrd="0" destOrd="0" presId="urn:microsoft.com/office/officeart/2005/8/layout/hierarchy1"/>
    <dgm:cxn modelId="{C4C43EF7-9188-434C-8EC7-E2D89AE3DB25}" srcId="{EFA30386-6DD6-4773-87D5-581290444E0D}" destId="{2D6791CC-0763-4C6C-9A42-032EA10C5AAA}" srcOrd="0" destOrd="0" parTransId="{335EC740-05A4-4BCE-BEB5-B5E9A6C13F57}" sibTransId="{5A0BBC02-0B39-4E96-B1B7-29CD5B77192C}"/>
    <dgm:cxn modelId="{B69FE947-66ED-431B-A607-E53708EEA5B9}" srcId="{EFA30386-6DD6-4773-87D5-581290444E0D}" destId="{1BDD12F3-8F5B-4954-893B-0992F8263797}" srcOrd="2" destOrd="0" parTransId="{971AF73F-73BF-43FA-B72D-94CA3A30C660}" sibTransId="{6779F748-8BF1-4A76-AC97-DF9A83E622DA}"/>
    <dgm:cxn modelId="{FE4BA9F1-E7FC-4DA1-BC3D-EBD3F2B52EBB}" type="presOf" srcId="{F77D5345-4F6C-4697-82C8-1DAB764E6D54}" destId="{F89B4739-2D32-4BCB-B7EB-3BADCB1FE39E}" srcOrd="0" destOrd="0" presId="urn:microsoft.com/office/officeart/2005/8/layout/hierarchy1"/>
    <dgm:cxn modelId="{95DA1B33-F42D-4CFE-A8E8-6A60FB35E5A5}" type="presOf" srcId="{6AC39619-0DAB-4678-807B-3F163C57BCD3}" destId="{18A198DB-D0D9-4974-8EF0-4F3B02724E78}" srcOrd="0" destOrd="0" presId="urn:microsoft.com/office/officeart/2005/8/layout/hierarchy1"/>
    <dgm:cxn modelId="{9CB981BE-6E82-4266-8CB7-3212EA805B62}" type="presOf" srcId="{6BEF3DDC-A418-44F2-83C9-5C66928E44A8}" destId="{5C4919DE-DF7C-4ACF-8805-7561B9E80F33}" srcOrd="0" destOrd="0" presId="urn:microsoft.com/office/officeart/2005/8/layout/hierarchy1"/>
    <dgm:cxn modelId="{BE7C6DE2-530B-4903-A2F8-521200BBBDA5}" type="presOf" srcId="{BCC2E9D5-FDBB-4A8F-AC66-4255B0AEA016}" destId="{DFB2742F-ABD8-47B9-BEDB-6951C3250FBA}" srcOrd="0" destOrd="0" presId="urn:microsoft.com/office/officeart/2005/8/layout/hierarchy1"/>
    <dgm:cxn modelId="{34C927D6-DD26-45C2-B360-C35214AD4BAE}" type="presOf" srcId="{87669738-E5FD-45C9-8178-4A0C7904CD1B}" destId="{5E17D586-35A0-4B3B-85C6-EAD64AF6B900}" srcOrd="0" destOrd="0" presId="urn:microsoft.com/office/officeart/2005/8/layout/hierarchy1"/>
    <dgm:cxn modelId="{91E4D5B2-3D81-401F-8CC8-8BA06C49C927}" type="presParOf" srcId="{18A198DB-D0D9-4974-8EF0-4F3B02724E78}" destId="{F49E124B-5E01-4426-9A7B-ADD5DB4D9338}" srcOrd="0" destOrd="0" presId="urn:microsoft.com/office/officeart/2005/8/layout/hierarchy1"/>
    <dgm:cxn modelId="{AEE9D32A-5D5E-4D74-989B-E2F05C9E82C3}" type="presParOf" srcId="{F49E124B-5E01-4426-9A7B-ADD5DB4D9338}" destId="{FE48CE0D-AF3E-4292-AC53-9A973A090E1F}" srcOrd="0" destOrd="0" presId="urn:microsoft.com/office/officeart/2005/8/layout/hierarchy1"/>
    <dgm:cxn modelId="{3B8D5569-1CC3-441E-BDD3-68687BC13A47}" type="presParOf" srcId="{FE48CE0D-AF3E-4292-AC53-9A973A090E1F}" destId="{92D360EF-03DA-4F1F-AC75-1B32695A621F}" srcOrd="0" destOrd="0" presId="urn:microsoft.com/office/officeart/2005/8/layout/hierarchy1"/>
    <dgm:cxn modelId="{C7B72355-566D-4FFA-B293-C07E974F34AE}" type="presParOf" srcId="{FE48CE0D-AF3E-4292-AC53-9A973A090E1F}" destId="{E509A1B7-4BF9-40DD-9C93-15DA4CD81B02}" srcOrd="1" destOrd="0" presId="urn:microsoft.com/office/officeart/2005/8/layout/hierarchy1"/>
    <dgm:cxn modelId="{59DF623C-E095-4247-8FC0-AF42C7761ABB}" type="presParOf" srcId="{F49E124B-5E01-4426-9A7B-ADD5DB4D9338}" destId="{861628EE-7AFC-4D11-B1D3-C087920D4DD5}" srcOrd="1" destOrd="0" presId="urn:microsoft.com/office/officeart/2005/8/layout/hierarchy1"/>
    <dgm:cxn modelId="{C3BEBB6E-BB1E-4523-BA6D-657CD91B2718}" type="presParOf" srcId="{861628EE-7AFC-4D11-B1D3-C087920D4DD5}" destId="{54E5A33D-53BD-44D0-B4E4-785FDCD1E841}" srcOrd="0" destOrd="0" presId="urn:microsoft.com/office/officeart/2005/8/layout/hierarchy1"/>
    <dgm:cxn modelId="{22854A3D-CDF4-4BC3-9CC8-7335B9B2056C}" type="presParOf" srcId="{861628EE-7AFC-4D11-B1D3-C087920D4DD5}" destId="{EA390DF1-DCF2-44AF-B170-5D05C5DF15C8}" srcOrd="1" destOrd="0" presId="urn:microsoft.com/office/officeart/2005/8/layout/hierarchy1"/>
    <dgm:cxn modelId="{8568CFC6-F63B-4A21-92B0-95304A2153DE}" type="presParOf" srcId="{EA390DF1-DCF2-44AF-B170-5D05C5DF15C8}" destId="{3AF2FCAA-DCF8-4D66-B8E6-474AE92D64E6}" srcOrd="0" destOrd="0" presId="urn:microsoft.com/office/officeart/2005/8/layout/hierarchy1"/>
    <dgm:cxn modelId="{F8F40DD4-D643-4B79-989B-E6A20F94BC93}" type="presParOf" srcId="{3AF2FCAA-DCF8-4D66-B8E6-474AE92D64E6}" destId="{8E4C82B2-A656-4F10-AE6D-59128C0CE354}" srcOrd="0" destOrd="0" presId="urn:microsoft.com/office/officeart/2005/8/layout/hierarchy1"/>
    <dgm:cxn modelId="{CFC4B51B-B475-43FB-944D-DC65215814C4}" type="presParOf" srcId="{3AF2FCAA-DCF8-4D66-B8E6-474AE92D64E6}" destId="{AE2437DA-FB36-47C5-A375-F01FB94A35C8}" srcOrd="1" destOrd="0" presId="urn:microsoft.com/office/officeart/2005/8/layout/hierarchy1"/>
    <dgm:cxn modelId="{1FB045F5-9614-4AFB-93E5-5560A6904972}" type="presParOf" srcId="{EA390DF1-DCF2-44AF-B170-5D05C5DF15C8}" destId="{1DD7E3FE-758E-4A52-8B75-8C043973623D}" srcOrd="1" destOrd="0" presId="urn:microsoft.com/office/officeart/2005/8/layout/hierarchy1"/>
    <dgm:cxn modelId="{768D2AC8-8C4E-4797-8C12-FB5C2DC209A4}" type="presParOf" srcId="{1DD7E3FE-758E-4A52-8B75-8C043973623D}" destId="{0BC48EF2-A8A6-4731-8189-9F1CDECC3A13}" srcOrd="0" destOrd="0" presId="urn:microsoft.com/office/officeart/2005/8/layout/hierarchy1"/>
    <dgm:cxn modelId="{C1B7C4D6-C7EF-41C9-84E3-478900158146}" type="presParOf" srcId="{1DD7E3FE-758E-4A52-8B75-8C043973623D}" destId="{2BD7F0E0-76F3-4844-AEB5-EE19BACD9294}" srcOrd="1" destOrd="0" presId="urn:microsoft.com/office/officeart/2005/8/layout/hierarchy1"/>
    <dgm:cxn modelId="{1C34AD7F-A1C9-449A-B326-EB0B6528868D}" type="presParOf" srcId="{2BD7F0E0-76F3-4844-AEB5-EE19BACD9294}" destId="{C4E7AA1C-BEB8-486A-AE70-858BDFC12556}" srcOrd="0" destOrd="0" presId="urn:microsoft.com/office/officeart/2005/8/layout/hierarchy1"/>
    <dgm:cxn modelId="{E453BF55-6075-43B2-97F2-156D6E871FC8}" type="presParOf" srcId="{C4E7AA1C-BEB8-486A-AE70-858BDFC12556}" destId="{A4E56057-B7F5-48BF-9F1E-D20C9132696D}" srcOrd="0" destOrd="0" presId="urn:microsoft.com/office/officeart/2005/8/layout/hierarchy1"/>
    <dgm:cxn modelId="{B5EF435E-EA3C-4F40-975A-AF2CA6288B36}" type="presParOf" srcId="{C4E7AA1C-BEB8-486A-AE70-858BDFC12556}" destId="{5E17D586-35A0-4B3B-85C6-EAD64AF6B900}" srcOrd="1" destOrd="0" presId="urn:microsoft.com/office/officeart/2005/8/layout/hierarchy1"/>
    <dgm:cxn modelId="{F3FA89D3-1C39-4E00-87A0-64EB2F5E36A1}" type="presParOf" srcId="{2BD7F0E0-76F3-4844-AEB5-EE19BACD9294}" destId="{77454312-7B91-4A4A-B000-3044BEDE406C}" srcOrd="1" destOrd="0" presId="urn:microsoft.com/office/officeart/2005/8/layout/hierarchy1"/>
    <dgm:cxn modelId="{DDF47DC2-702C-491A-ABEA-4A312D017B72}" type="presParOf" srcId="{861628EE-7AFC-4D11-B1D3-C087920D4DD5}" destId="{DFB2742F-ABD8-47B9-BEDB-6951C3250FBA}" srcOrd="2" destOrd="0" presId="urn:microsoft.com/office/officeart/2005/8/layout/hierarchy1"/>
    <dgm:cxn modelId="{863C5A2D-CBE8-4028-B0A4-8DD706DC336E}" type="presParOf" srcId="{861628EE-7AFC-4D11-B1D3-C087920D4DD5}" destId="{1ACC0E7F-119E-4C5E-84FE-AB99EE942485}" srcOrd="3" destOrd="0" presId="urn:microsoft.com/office/officeart/2005/8/layout/hierarchy1"/>
    <dgm:cxn modelId="{B0581481-166C-4C96-B57D-C6CA9D60F379}" type="presParOf" srcId="{1ACC0E7F-119E-4C5E-84FE-AB99EE942485}" destId="{3AE416A9-3DEA-4D08-814D-AD5A4C24EA91}" srcOrd="0" destOrd="0" presId="urn:microsoft.com/office/officeart/2005/8/layout/hierarchy1"/>
    <dgm:cxn modelId="{3C508A3C-C13E-4E2E-A3FF-2A86F93D977C}" type="presParOf" srcId="{3AE416A9-3DEA-4D08-814D-AD5A4C24EA91}" destId="{880D502A-A866-4741-96C4-6812284F339D}" srcOrd="0" destOrd="0" presId="urn:microsoft.com/office/officeart/2005/8/layout/hierarchy1"/>
    <dgm:cxn modelId="{D382A844-773A-4943-BE47-31FD2ED240BA}" type="presParOf" srcId="{3AE416A9-3DEA-4D08-814D-AD5A4C24EA91}" destId="{5C4919DE-DF7C-4ACF-8805-7561B9E80F33}" srcOrd="1" destOrd="0" presId="urn:microsoft.com/office/officeart/2005/8/layout/hierarchy1"/>
    <dgm:cxn modelId="{D3E017CB-8841-49E1-AB12-1E168C7910DC}" type="presParOf" srcId="{1ACC0E7F-119E-4C5E-84FE-AB99EE942485}" destId="{AEF1F712-58B1-43EC-98A0-B4EC262BD6F8}" srcOrd="1" destOrd="0" presId="urn:microsoft.com/office/officeart/2005/8/layout/hierarchy1"/>
    <dgm:cxn modelId="{1A5F54F8-FA06-45B2-AEB8-B3AA5AE48352}" type="presParOf" srcId="{AEF1F712-58B1-43EC-98A0-B4EC262BD6F8}" destId="{22DE4C35-B1A7-41CB-8063-77701A6F419B}" srcOrd="0" destOrd="0" presId="urn:microsoft.com/office/officeart/2005/8/layout/hierarchy1"/>
    <dgm:cxn modelId="{267B8523-E679-40DE-A859-03AF440C8715}" type="presParOf" srcId="{AEF1F712-58B1-43EC-98A0-B4EC262BD6F8}" destId="{321502D7-BB79-4EBA-B652-C466D914D508}" srcOrd="1" destOrd="0" presId="urn:microsoft.com/office/officeart/2005/8/layout/hierarchy1"/>
    <dgm:cxn modelId="{5CAB46B5-9CF8-4A85-A776-7D0BBB6D999F}" type="presParOf" srcId="{321502D7-BB79-4EBA-B652-C466D914D508}" destId="{F61263F5-B4E0-4E12-AB1B-8E70B1733E65}" srcOrd="0" destOrd="0" presId="urn:microsoft.com/office/officeart/2005/8/layout/hierarchy1"/>
    <dgm:cxn modelId="{60A8ADE4-17AC-44CC-8769-024E6A287646}" type="presParOf" srcId="{F61263F5-B4E0-4E12-AB1B-8E70B1733E65}" destId="{66ED8FB7-DCC9-47AB-9530-4C41E64A1A8E}" srcOrd="0" destOrd="0" presId="urn:microsoft.com/office/officeart/2005/8/layout/hierarchy1"/>
    <dgm:cxn modelId="{40112F99-3505-4EB8-AED5-8DE723137B6D}" type="presParOf" srcId="{F61263F5-B4E0-4E12-AB1B-8E70B1733E65}" destId="{C01FAD62-1994-4DF1-99C7-761DDC8E01BE}" srcOrd="1" destOrd="0" presId="urn:microsoft.com/office/officeart/2005/8/layout/hierarchy1"/>
    <dgm:cxn modelId="{FAD47C1D-9396-4B14-BE1D-53447009B48A}" type="presParOf" srcId="{321502D7-BB79-4EBA-B652-C466D914D508}" destId="{F37CDD41-16C5-41ED-B6D7-3083695B0074}" srcOrd="1" destOrd="0" presId="urn:microsoft.com/office/officeart/2005/8/layout/hierarchy1"/>
    <dgm:cxn modelId="{1160A24C-24B9-4305-A594-FCE7BE75F693}" type="presParOf" srcId="{861628EE-7AFC-4D11-B1D3-C087920D4DD5}" destId="{A1EFF63E-90E1-4180-890C-B2EEB1EBEA0B}" srcOrd="4" destOrd="0" presId="urn:microsoft.com/office/officeart/2005/8/layout/hierarchy1"/>
    <dgm:cxn modelId="{37B25D38-6617-4695-9A36-407744C39E3C}" type="presParOf" srcId="{861628EE-7AFC-4D11-B1D3-C087920D4DD5}" destId="{AB16298A-C8FD-4D3C-BF7B-5591189672B0}" srcOrd="5" destOrd="0" presId="urn:microsoft.com/office/officeart/2005/8/layout/hierarchy1"/>
    <dgm:cxn modelId="{748E2A9C-6668-4217-B9F9-A9B1E40DF798}" type="presParOf" srcId="{AB16298A-C8FD-4D3C-BF7B-5591189672B0}" destId="{A081F4B7-392D-4998-A11D-EA7E4BDD37FF}" srcOrd="0" destOrd="0" presId="urn:microsoft.com/office/officeart/2005/8/layout/hierarchy1"/>
    <dgm:cxn modelId="{461B9A40-069E-4D48-8177-BCF9A3702BD5}" type="presParOf" srcId="{A081F4B7-392D-4998-A11D-EA7E4BDD37FF}" destId="{5315F4D3-2C79-4747-8357-92C6477CEC0D}" srcOrd="0" destOrd="0" presId="urn:microsoft.com/office/officeart/2005/8/layout/hierarchy1"/>
    <dgm:cxn modelId="{15C6D4B8-7939-4D2D-8420-ED79C342FAD3}" type="presParOf" srcId="{A081F4B7-392D-4998-A11D-EA7E4BDD37FF}" destId="{BE6BC400-2271-4C29-9791-2718B02309AC}" srcOrd="1" destOrd="0" presId="urn:microsoft.com/office/officeart/2005/8/layout/hierarchy1"/>
    <dgm:cxn modelId="{9B3C1934-D5F3-48BF-B499-50EFB0997799}" type="presParOf" srcId="{AB16298A-C8FD-4D3C-BF7B-5591189672B0}" destId="{E3CCBF14-7D67-4257-9590-8F859D258B35}" srcOrd="1" destOrd="0" presId="urn:microsoft.com/office/officeart/2005/8/layout/hierarchy1"/>
    <dgm:cxn modelId="{99DDE115-B83B-4049-8D30-3D01D9F2409B}" type="presParOf" srcId="{E3CCBF14-7D67-4257-9590-8F859D258B35}" destId="{F89B4739-2D32-4BCB-B7EB-3BADCB1FE39E}" srcOrd="0" destOrd="0" presId="urn:microsoft.com/office/officeart/2005/8/layout/hierarchy1"/>
    <dgm:cxn modelId="{18B91F90-EBA9-4D59-96C4-D4732275E5F8}" type="presParOf" srcId="{E3CCBF14-7D67-4257-9590-8F859D258B35}" destId="{C8E8BBD8-4A22-4036-9327-F936124FE340}" srcOrd="1" destOrd="0" presId="urn:microsoft.com/office/officeart/2005/8/layout/hierarchy1"/>
    <dgm:cxn modelId="{55779D6B-A211-4997-9E06-A6B4C0D5B110}" type="presParOf" srcId="{C8E8BBD8-4A22-4036-9327-F936124FE340}" destId="{6E341882-85A7-4D14-875E-DF80C070C232}" srcOrd="0" destOrd="0" presId="urn:microsoft.com/office/officeart/2005/8/layout/hierarchy1"/>
    <dgm:cxn modelId="{C0142A15-CB3E-44DA-9BB6-BD2C2BD6EAED}" type="presParOf" srcId="{6E341882-85A7-4D14-875E-DF80C070C232}" destId="{D2FAFC68-AE26-4F14-80FA-96830566A832}" srcOrd="0" destOrd="0" presId="urn:microsoft.com/office/officeart/2005/8/layout/hierarchy1"/>
    <dgm:cxn modelId="{8F1681AC-E65F-4AFF-A1D0-517B6B2A6A7B}" type="presParOf" srcId="{6E341882-85A7-4D14-875E-DF80C070C232}" destId="{92C1EDB5-C55A-4E1B-AD8B-35F6347D28ED}" srcOrd="1" destOrd="0" presId="urn:microsoft.com/office/officeart/2005/8/layout/hierarchy1"/>
    <dgm:cxn modelId="{6CC90F63-B264-4FC3-A759-7F908427DC57}" type="presParOf" srcId="{C8E8BBD8-4A22-4036-9327-F936124FE340}" destId="{E039C5D0-54D8-4687-8AC2-E4FA4F09B19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AC39619-0DAB-4678-807B-3F163C57BCD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FA30386-6DD6-4773-87D5-581290444E0D}">
      <dgm:prSet phldrT="[Texte]" custT="1"/>
      <dgm:spPr>
        <a:gradFill flip="none" rotWithShape="0">
          <a:gsLst>
            <a:gs pos="0">
              <a:srgbClr val="E1092D">
                <a:tint val="66000"/>
                <a:satMod val="160000"/>
              </a:srgbClr>
            </a:gs>
            <a:gs pos="50000">
              <a:srgbClr val="E1092D">
                <a:tint val="44500"/>
                <a:satMod val="160000"/>
              </a:srgbClr>
            </a:gs>
            <a:gs pos="100000">
              <a:srgbClr val="E1092D">
                <a:tint val="23500"/>
                <a:satMod val="160000"/>
              </a:srgbClr>
            </a:gs>
          </a:gsLst>
          <a:path path="circle">
            <a:fillToRect t="100000" r="100000"/>
          </a:path>
          <a:tileRect l="-100000" b="-100000"/>
        </a:gradFill>
        <a:ln>
          <a:solidFill>
            <a:srgbClr val="C80828"/>
          </a:solidFill>
        </a:ln>
      </dgm:spPr>
      <dgm:t>
        <a:bodyPr/>
        <a:lstStyle/>
        <a:p>
          <a:r>
            <a:rPr lang="ar-DZ" sz="3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rPr>
            <a:t>ميدان الآداب واللغات الأجنبية</a:t>
          </a:r>
          <a:endParaRPr lang="fr-FR" sz="32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3CF458A-F1CB-4240-A7F8-0D37DC5FB52A}" type="parTrans" cxnId="{6A7F4D72-DAE1-4E05-A189-47D51BDFA2D3}">
      <dgm:prSet/>
      <dgm:spPr/>
      <dgm:t>
        <a:bodyPr/>
        <a:lstStyle/>
        <a:p>
          <a:endParaRPr lang="fr-FR"/>
        </a:p>
      </dgm:t>
    </dgm:pt>
    <dgm:pt modelId="{BA92A36A-C5F3-4505-BACA-75B1E45FC07A}" type="sibTrans" cxnId="{6A7F4D72-DAE1-4E05-A189-47D51BDFA2D3}">
      <dgm:prSet/>
      <dgm:spPr/>
      <dgm:t>
        <a:bodyPr/>
        <a:lstStyle/>
        <a:p>
          <a:endParaRPr lang="fr-FR"/>
        </a:p>
      </dgm:t>
    </dgm:pt>
    <dgm:pt modelId="{6BEF3DDC-A418-44F2-83C9-5C66928E44A8}">
      <dgm:prSet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rgbClr val="C80828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DZ" sz="3200" b="1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اللغة التركية</a:t>
          </a:r>
          <a:endParaRPr lang="fr-FR" sz="3200" b="1" dirty="0">
            <a:solidFill>
              <a:srgbClr val="C0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CC2E9D5-FDBB-4A8F-AC66-4255B0AEA016}" type="parTrans" cxnId="{338BEFC4-A1CD-443B-8B5B-E0FB85B1138C}">
      <dgm:prSet/>
      <dgm:spPr/>
      <dgm:t>
        <a:bodyPr/>
        <a:lstStyle/>
        <a:p>
          <a:endParaRPr lang="fr-FR"/>
        </a:p>
      </dgm:t>
    </dgm:pt>
    <dgm:pt modelId="{960E5A5B-89FB-4AB6-85B0-77B3F640CF48}" type="sibTrans" cxnId="{338BEFC4-A1CD-443B-8B5B-E0FB85B1138C}">
      <dgm:prSet/>
      <dgm:spPr/>
      <dgm:t>
        <a:bodyPr/>
        <a:lstStyle/>
        <a:p>
          <a:endParaRPr lang="fr-FR"/>
        </a:p>
      </dgm:t>
    </dgm:pt>
    <dgm:pt modelId="{970A2355-FD8B-4C1F-80B4-2F59D512AE06}">
      <dgm:prSet custT="1"/>
      <dgm:spPr>
        <a:gradFill flip="none" rotWithShape="0">
          <a:gsLst>
            <a:gs pos="0">
              <a:schemeClr val="accent5">
                <a:lumMod val="40000"/>
                <a:lumOff val="60000"/>
                <a:tint val="66000"/>
                <a:satMod val="160000"/>
              </a:schemeClr>
            </a:gs>
            <a:gs pos="50000">
              <a:schemeClr val="accent5">
                <a:lumMod val="40000"/>
                <a:lumOff val="60000"/>
                <a:tint val="44500"/>
                <a:satMod val="160000"/>
              </a:schemeClr>
            </a:gs>
            <a:gs pos="100000">
              <a:schemeClr val="accent5">
                <a:lumMod val="40000"/>
                <a:lumOff val="60000"/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rgbClr val="C80828"/>
          </a:solidFill>
        </a:ln>
      </dgm:spPr>
      <dgm:t>
        <a:bodyPr/>
        <a:lstStyle/>
        <a:p>
          <a:r>
            <a:rPr lang="ar-DZ" sz="2800" b="1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لغة وثقافة</a:t>
          </a:r>
          <a:endParaRPr lang="fr-FR" sz="2800" b="1" dirty="0">
            <a:solidFill>
              <a:srgbClr val="7030A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C927F97-9827-4052-98D2-25843AA5B694}" type="parTrans" cxnId="{5393F376-E84C-4E2F-8030-33C632661C28}">
      <dgm:prSet/>
      <dgm:spPr/>
      <dgm:t>
        <a:bodyPr/>
        <a:lstStyle/>
        <a:p>
          <a:endParaRPr lang="fr-FR"/>
        </a:p>
      </dgm:t>
    </dgm:pt>
    <dgm:pt modelId="{9E116000-7F20-4C20-B6BD-DBFFE3911C13}" type="sibTrans" cxnId="{5393F376-E84C-4E2F-8030-33C632661C28}">
      <dgm:prSet/>
      <dgm:spPr/>
      <dgm:t>
        <a:bodyPr/>
        <a:lstStyle/>
        <a:p>
          <a:endParaRPr lang="fr-FR"/>
        </a:p>
      </dgm:t>
    </dgm:pt>
    <dgm:pt modelId="{18A198DB-D0D9-4974-8EF0-4F3B02724E78}" type="pres">
      <dgm:prSet presAssocID="{6AC39619-0DAB-4678-807B-3F163C57BCD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F49E124B-5E01-4426-9A7B-ADD5DB4D9338}" type="pres">
      <dgm:prSet presAssocID="{EFA30386-6DD6-4773-87D5-581290444E0D}" presName="hierRoot1" presStyleCnt="0"/>
      <dgm:spPr/>
    </dgm:pt>
    <dgm:pt modelId="{FE48CE0D-AF3E-4292-AC53-9A973A090E1F}" type="pres">
      <dgm:prSet presAssocID="{EFA30386-6DD6-4773-87D5-581290444E0D}" presName="composite" presStyleCnt="0"/>
      <dgm:spPr/>
    </dgm:pt>
    <dgm:pt modelId="{92D360EF-03DA-4F1F-AC75-1B32695A621F}" type="pres">
      <dgm:prSet presAssocID="{EFA30386-6DD6-4773-87D5-581290444E0D}" presName="background" presStyleLbl="node0" presStyleIdx="0" presStyleCnt="1"/>
      <dgm:spPr/>
    </dgm:pt>
    <dgm:pt modelId="{E509A1B7-4BF9-40DD-9C93-15DA4CD81B02}" type="pres">
      <dgm:prSet presAssocID="{EFA30386-6DD6-4773-87D5-581290444E0D}" presName="text" presStyleLbl="fgAcc0" presStyleIdx="0" presStyleCnt="1" custScaleX="110980" custScaleY="19884" custLinFactNeighborX="-10477" custLinFactNeighborY="1641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61628EE-7AFC-4D11-B1D3-C087920D4DD5}" type="pres">
      <dgm:prSet presAssocID="{EFA30386-6DD6-4773-87D5-581290444E0D}" presName="hierChild2" presStyleCnt="0"/>
      <dgm:spPr/>
    </dgm:pt>
    <dgm:pt modelId="{DFB2742F-ABD8-47B9-BEDB-6951C3250FBA}" type="pres">
      <dgm:prSet presAssocID="{BCC2E9D5-FDBB-4A8F-AC66-4255B0AEA016}" presName="Name10" presStyleLbl="parChTrans1D2" presStyleIdx="0" presStyleCnt="1"/>
      <dgm:spPr/>
      <dgm:t>
        <a:bodyPr/>
        <a:lstStyle/>
        <a:p>
          <a:endParaRPr lang="fr-FR"/>
        </a:p>
      </dgm:t>
    </dgm:pt>
    <dgm:pt modelId="{1ACC0E7F-119E-4C5E-84FE-AB99EE942485}" type="pres">
      <dgm:prSet presAssocID="{6BEF3DDC-A418-44F2-83C9-5C66928E44A8}" presName="hierRoot2" presStyleCnt="0"/>
      <dgm:spPr/>
    </dgm:pt>
    <dgm:pt modelId="{3AE416A9-3DEA-4D08-814D-AD5A4C24EA91}" type="pres">
      <dgm:prSet presAssocID="{6BEF3DDC-A418-44F2-83C9-5C66928E44A8}" presName="composite2" presStyleCnt="0"/>
      <dgm:spPr/>
    </dgm:pt>
    <dgm:pt modelId="{880D502A-A866-4741-96C4-6812284F339D}" type="pres">
      <dgm:prSet presAssocID="{6BEF3DDC-A418-44F2-83C9-5C66928E44A8}" presName="background2" presStyleLbl="node2" presStyleIdx="0" presStyleCnt="1"/>
      <dgm:spPr/>
    </dgm:pt>
    <dgm:pt modelId="{5C4919DE-DF7C-4ACF-8805-7561B9E80F33}" type="pres">
      <dgm:prSet presAssocID="{6BEF3DDC-A418-44F2-83C9-5C66928E44A8}" presName="text2" presStyleLbl="fgAcc2" presStyleIdx="0" presStyleCnt="1" custScaleX="71592" custScaleY="33201" custLinFactNeighborX="-7575" custLinFactNeighborY="71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EF1F712-58B1-43EC-98A0-B4EC262BD6F8}" type="pres">
      <dgm:prSet presAssocID="{6BEF3DDC-A418-44F2-83C9-5C66928E44A8}" presName="hierChild3" presStyleCnt="0"/>
      <dgm:spPr/>
    </dgm:pt>
    <dgm:pt modelId="{22DE4C35-B1A7-41CB-8063-77701A6F419B}" type="pres">
      <dgm:prSet presAssocID="{DC927F97-9827-4052-98D2-25843AA5B694}" presName="Name17" presStyleLbl="parChTrans1D3" presStyleIdx="0" presStyleCnt="1"/>
      <dgm:spPr/>
      <dgm:t>
        <a:bodyPr/>
        <a:lstStyle/>
        <a:p>
          <a:endParaRPr lang="fr-FR"/>
        </a:p>
      </dgm:t>
    </dgm:pt>
    <dgm:pt modelId="{321502D7-BB79-4EBA-B652-C466D914D508}" type="pres">
      <dgm:prSet presAssocID="{970A2355-FD8B-4C1F-80B4-2F59D512AE06}" presName="hierRoot3" presStyleCnt="0"/>
      <dgm:spPr/>
    </dgm:pt>
    <dgm:pt modelId="{F61263F5-B4E0-4E12-AB1B-8E70B1733E65}" type="pres">
      <dgm:prSet presAssocID="{970A2355-FD8B-4C1F-80B4-2F59D512AE06}" presName="composite3" presStyleCnt="0"/>
      <dgm:spPr/>
    </dgm:pt>
    <dgm:pt modelId="{66ED8FB7-DCC9-47AB-9530-4C41E64A1A8E}" type="pres">
      <dgm:prSet presAssocID="{970A2355-FD8B-4C1F-80B4-2F59D512AE06}" presName="background3" presStyleLbl="node3" presStyleIdx="0" presStyleCnt="1"/>
      <dgm:spPr/>
    </dgm:pt>
    <dgm:pt modelId="{C01FAD62-1994-4DF1-99C7-761DDC8E01BE}" type="pres">
      <dgm:prSet presAssocID="{970A2355-FD8B-4C1F-80B4-2F59D512AE06}" presName="text3" presStyleLbl="fgAcc3" presStyleIdx="0" presStyleCnt="1" custAng="0" custScaleX="60257" custScaleY="32412" custLinFactNeighborX="-7077" custLinFactNeighborY="-1314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37CDD41-16C5-41ED-B6D7-3083695B0074}" type="pres">
      <dgm:prSet presAssocID="{970A2355-FD8B-4C1F-80B4-2F59D512AE06}" presName="hierChild4" presStyleCnt="0"/>
      <dgm:spPr/>
    </dgm:pt>
  </dgm:ptLst>
  <dgm:cxnLst>
    <dgm:cxn modelId="{CC741D6D-6D0E-49BD-A08D-03BC67683A18}" type="presOf" srcId="{6BEF3DDC-A418-44F2-83C9-5C66928E44A8}" destId="{5C4919DE-DF7C-4ACF-8805-7561B9E80F33}" srcOrd="0" destOrd="0" presId="urn:microsoft.com/office/officeart/2005/8/layout/hierarchy1"/>
    <dgm:cxn modelId="{6A7F4D72-DAE1-4E05-A189-47D51BDFA2D3}" srcId="{6AC39619-0DAB-4678-807B-3F163C57BCD3}" destId="{EFA30386-6DD6-4773-87D5-581290444E0D}" srcOrd="0" destOrd="0" parTransId="{13CF458A-F1CB-4240-A7F8-0D37DC5FB52A}" sibTransId="{BA92A36A-C5F3-4505-BACA-75B1E45FC07A}"/>
    <dgm:cxn modelId="{8061E2EF-4693-4D86-A2F0-9FFF1C95D4F7}" type="presOf" srcId="{BCC2E9D5-FDBB-4A8F-AC66-4255B0AEA016}" destId="{DFB2742F-ABD8-47B9-BEDB-6951C3250FBA}" srcOrd="0" destOrd="0" presId="urn:microsoft.com/office/officeart/2005/8/layout/hierarchy1"/>
    <dgm:cxn modelId="{FE83212A-349A-4F77-9889-547384CADDE0}" type="presOf" srcId="{970A2355-FD8B-4C1F-80B4-2F59D512AE06}" destId="{C01FAD62-1994-4DF1-99C7-761DDC8E01BE}" srcOrd="0" destOrd="0" presId="urn:microsoft.com/office/officeart/2005/8/layout/hierarchy1"/>
    <dgm:cxn modelId="{8C7778AA-71B4-4B22-B338-A7216A2786B6}" type="presOf" srcId="{DC927F97-9827-4052-98D2-25843AA5B694}" destId="{22DE4C35-B1A7-41CB-8063-77701A6F419B}" srcOrd="0" destOrd="0" presId="urn:microsoft.com/office/officeart/2005/8/layout/hierarchy1"/>
    <dgm:cxn modelId="{A80906BA-C0D9-4E2B-BAAE-03FEA9305F5F}" type="presOf" srcId="{EFA30386-6DD6-4773-87D5-581290444E0D}" destId="{E509A1B7-4BF9-40DD-9C93-15DA4CD81B02}" srcOrd="0" destOrd="0" presId="urn:microsoft.com/office/officeart/2005/8/layout/hierarchy1"/>
    <dgm:cxn modelId="{5393F376-E84C-4E2F-8030-33C632661C28}" srcId="{6BEF3DDC-A418-44F2-83C9-5C66928E44A8}" destId="{970A2355-FD8B-4C1F-80B4-2F59D512AE06}" srcOrd="0" destOrd="0" parTransId="{DC927F97-9827-4052-98D2-25843AA5B694}" sibTransId="{9E116000-7F20-4C20-B6BD-DBFFE3911C13}"/>
    <dgm:cxn modelId="{F55F08A5-070A-439B-9C5E-7142D5AE6FAE}" type="presOf" srcId="{6AC39619-0DAB-4678-807B-3F163C57BCD3}" destId="{18A198DB-D0D9-4974-8EF0-4F3B02724E78}" srcOrd="0" destOrd="0" presId="urn:microsoft.com/office/officeart/2005/8/layout/hierarchy1"/>
    <dgm:cxn modelId="{338BEFC4-A1CD-443B-8B5B-E0FB85B1138C}" srcId="{EFA30386-6DD6-4773-87D5-581290444E0D}" destId="{6BEF3DDC-A418-44F2-83C9-5C66928E44A8}" srcOrd="0" destOrd="0" parTransId="{BCC2E9D5-FDBB-4A8F-AC66-4255B0AEA016}" sibTransId="{960E5A5B-89FB-4AB6-85B0-77B3F640CF48}"/>
    <dgm:cxn modelId="{4AAEC84C-819E-4C92-97CA-94E5930EFDDB}" type="presParOf" srcId="{18A198DB-D0D9-4974-8EF0-4F3B02724E78}" destId="{F49E124B-5E01-4426-9A7B-ADD5DB4D9338}" srcOrd="0" destOrd="0" presId="urn:microsoft.com/office/officeart/2005/8/layout/hierarchy1"/>
    <dgm:cxn modelId="{4C1AC6A2-954B-4E47-8893-C93EF50F9F27}" type="presParOf" srcId="{F49E124B-5E01-4426-9A7B-ADD5DB4D9338}" destId="{FE48CE0D-AF3E-4292-AC53-9A973A090E1F}" srcOrd="0" destOrd="0" presId="urn:microsoft.com/office/officeart/2005/8/layout/hierarchy1"/>
    <dgm:cxn modelId="{31F92AEC-8A33-4529-9A14-EFF1F39A98F3}" type="presParOf" srcId="{FE48CE0D-AF3E-4292-AC53-9A973A090E1F}" destId="{92D360EF-03DA-4F1F-AC75-1B32695A621F}" srcOrd="0" destOrd="0" presId="urn:microsoft.com/office/officeart/2005/8/layout/hierarchy1"/>
    <dgm:cxn modelId="{675A2DA3-6A8A-4662-A16C-1FFA762A2BED}" type="presParOf" srcId="{FE48CE0D-AF3E-4292-AC53-9A973A090E1F}" destId="{E509A1B7-4BF9-40DD-9C93-15DA4CD81B02}" srcOrd="1" destOrd="0" presId="urn:microsoft.com/office/officeart/2005/8/layout/hierarchy1"/>
    <dgm:cxn modelId="{2D0FC41E-8906-4512-B2CF-6E021B66D404}" type="presParOf" srcId="{F49E124B-5E01-4426-9A7B-ADD5DB4D9338}" destId="{861628EE-7AFC-4D11-B1D3-C087920D4DD5}" srcOrd="1" destOrd="0" presId="urn:microsoft.com/office/officeart/2005/8/layout/hierarchy1"/>
    <dgm:cxn modelId="{CD6B3E49-F267-457F-9F63-6D80C6440581}" type="presParOf" srcId="{861628EE-7AFC-4D11-B1D3-C087920D4DD5}" destId="{DFB2742F-ABD8-47B9-BEDB-6951C3250FBA}" srcOrd="0" destOrd="0" presId="urn:microsoft.com/office/officeart/2005/8/layout/hierarchy1"/>
    <dgm:cxn modelId="{F5229BBB-D695-4B72-AFE4-287EDC8CE37B}" type="presParOf" srcId="{861628EE-7AFC-4D11-B1D3-C087920D4DD5}" destId="{1ACC0E7F-119E-4C5E-84FE-AB99EE942485}" srcOrd="1" destOrd="0" presId="urn:microsoft.com/office/officeart/2005/8/layout/hierarchy1"/>
    <dgm:cxn modelId="{C3FDADFE-6604-469E-8308-5EE96DEA8B91}" type="presParOf" srcId="{1ACC0E7F-119E-4C5E-84FE-AB99EE942485}" destId="{3AE416A9-3DEA-4D08-814D-AD5A4C24EA91}" srcOrd="0" destOrd="0" presId="urn:microsoft.com/office/officeart/2005/8/layout/hierarchy1"/>
    <dgm:cxn modelId="{9E2DBC38-ED60-4066-A37C-16E951BCD73B}" type="presParOf" srcId="{3AE416A9-3DEA-4D08-814D-AD5A4C24EA91}" destId="{880D502A-A866-4741-96C4-6812284F339D}" srcOrd="0" destOrd="0" presId="urn:microsoft.com/office/officeart/2005/8/layout/hierarchy1"/>
    <dgm:cxn modelId="{2472184F-520F-4E25-90EB-A576936D051C}" type="presParOf" srcId="{3AE416A9-3DEA-4D08-814D-AD5A4C24EA91}" destId="{5C4919DE-DF7C-4ACF-8805-7561B9E80F33}" srcOrd="1" destOrd="0" presId="urn:microsoft.com/office/officeart/2005/8/layout/hierarchy1"/>
    <dgm:cxn modelId="{97929B69-4AA8-4AFE-8741-2FD6EB6B7F65}" type="presParOf" srcId="{1ACC0E7F-119E-4C5E-84FE-AB99EE942485}" destId="{AEF1F712-58B1-43EC-98A0-B4EC262BD6F8}" srcOrd="1" destOrd="0" presId="urn:microsoft.com/office/officeart/2005/8/layout/hierarchy1"/>
    <dgm:cxn modelId="{AFBB3F1F-839A-4921-8E10-19CCB8063166}" type="presParOf" srcId="{AEF1F712-58B1-43EC-98A0-B4EC262BD6F8}" destId="{22DE4C35-B1A7-41CB-8063-77701A6F419B}" srcOrd="0" destOrd="0" presId="urn:microsoft.com/office/officeart/2005/8/layout/hierarchy1"/>
    <dgm:cxn modelId="{65E11CE1-B4EA-40F2-9D18-BFB888303B49}" type="presParOf" srcId="{AEF1F712-58B1-43EC-98A0-B4EC262BD6F8}" destId="{321502D7-BB79-4EBA-B652-C466D914D508}" srcOrd="1" destOrd="0" presId="urn:microsoft.com/office/officeart/2005/8/layout/hierarchy1"/>
    <dgm:cxn modelId="{25CF846E-FAFA-44F8-9432-3DF3B5466F87}" type="presParOf" srcId="{321502D7-BB79-4EBA-B652-C466D914D508}" destId="{F61263F5-B4E0-4E12-AB1B-8E70B1733E65}" srcOrd="0" destOrd="0" presId="urn:microsoft.com/office/officeart/2005/8/layout/hierarchy1"/>
    <dgm:cxn modelId="{5D95926E-C6CB-4650-9059-EF9C28FCED5F}" type="presParOf" srcId="{F61263F5-B4E0-4E12-AB1B-8E70B1733E65}" destId="{66ED8FB7-DCC9-47AB-9530-4C41E64A1A8E}" srcOrd="0" destOrd="0" presId="urn:microsoft.com/office/officeart/2005/8/layout/hierarchy1"/>
    <dgm:cxn modelId="{CDFE8457-C33E-444D-A7F9-31C513AF01A6}" type="presParOf" srcId="{F61263F5-B4E0-4E12-AB1B-8E70B1733E65}" destId="{C01FAD62-1994-4DF1-99C7-761DDC8E01BE}" srcOrd="1" destOrd="0" presId="urn:microsoft.com/office/officeart/2005/8/layout/hierarchy1"/>
    <dgm:cxn modelId="{1CCF6344-A38F-4977-A41F-E873EEAEFA8A}" type="presParOf" srcId="{321502D7-BB79-4EBA-B652-C466D914D508}" destId="{F37CDD41-16C5-41ED-B6D7-3083695B007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B604F3-603A-479B-A34E-E01DA26D147B}" type="doc">
      <dgm:prSet loTypeId="urn:microsoft.com/office/officeart/2005/8/layout/hierarchy3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CF601ED-2733-4F8A-87E6-A15083EED0AF}">
      <dgm:prSet phldrT="[Texte]" custT="1"/>
      <dgm:spPr>
        <a:solidFill>
          <a:schemeClr val="accent4"/>
        </a:solidFill>
      </dgm:spPr>
      <dgm:t>
        <a:bodyPr/>
        <a:lstStyle/>
        <a:p>
          <a:r>
            <a:rPr lang="ar-DZ" sz="2800" smtClean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كلية الآداب والحضارة الإسلامية</a:t>
          </a:r>
          <a:endParaRPr lang="fr-FR" sz="2800" dirty="0">
            <a:ln>
              <a:solidFill>
                <a:srgbClr val="FFFF00"/>
              </a:solidFill>
            </a:ln>
            <a:solidFill>
              <a:srgbClr val="FFFF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C3EC73-B9C1-4DFF-9742-9D4ED701513F}" type="parTrans" cxnId="{EC5FB8B3-C8CC-4AA4-BFA2-7807DAE384C4}">
      <dgm:prSet/>
      <dgm:spPr/>
      <dgm:t>
        <a:bodyPr/>
        <a:lstStyle/>
        <a:p>
          <a:endParaRPr lang="fr-FR"/>
        </a:p>
      </dgm:t>
    </dgm:pt>
    <dgm:pt modelId="{B6729E4E-563D-4C5F-AA59-155221914990}" type="sibTrans" cxnId="{EC5FB8B3-C8CC-4AA4-BFA2-7807DAE384C4}">
      <dgm:prSet/>
      <dgm:spPr/>
      <dgm:t>
        <a:bodyPr/>
        <a:lstStyle/>
        <a:p>
          <a:endParaRPr lang="fr-FR"/>
        </a:p>
      </dgm:t>
    </dgm:pt>
    <dgm:pt modelId="{3F700BBB-3F8D-42F4-B754-831CF161D72A}">
      <dgm:prSet phldrT="[Texte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ar-DZ" sz="240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قسم اللغة العربية</a:t>
          </a:r>
          <a:endParaRPr lang="fr-FR" sz="2400" dirty="0">
            <a:solidFill>
              <a:srgbClr val="C0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E89D58-C01B-4212-B7BF-F90E913D3FD8}" type="parTrans" cxnId="{254E94B6-1EE1-4FF6-B185-02A6B0CB0B4C}">
      <dgm:prSet/>
      <dgm:spPr/>
      <dgm:t>
        <a:bodyPr/>
        <a:lstStyle/>
        <a:p>
          <a:endParaRPr lang="fr-FR"/>
        </a:p>
      </dgm:t>
    </dgm:pt>
    <dgm:pt modelId="{BC5FFC86-48FA-441F-ACAB-26551A0A7044}" type="sibTrans" cxnId="{254E94B6-1EE1-4FF6-B185-02A6B0CB0B4C}">
      <dgm:prSet/>
      <dgm:spPr/>
      <dgm:t>
        <a:bodyPr/>
        <a:lstStyle/>
        <a:p>
          <a:endParaRPr lang="fr-FR"/>
        </a:p>
      </dgm:t>
    </dgm:pt>
    <dgm:pt modelId="{03C6E7CB-4CA9-40FA-9542-2E5E41AC441D}">
      <dgm:prSet phldrT="[Texte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ar-DZ" sz="240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قسم اللغات والترجمة</a:t>
          </a:r>
          <a:endParaRPr lang="fr-FR" sz="2400" dirty="0">
            <a:solidFill>
              <a:srgbClr val="C0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97A67B8-3241-42CA-9099-741AE09CC456}" type="parTrans" cxnId="{CE778218-0EBE-4939-A30A-024C78196121}">
      <dgm:prSet/>
      <dgm:spPr/>
      <dgm:t>
        <a:bodyPr/>
        <a:lstStyle/>
        <a:p>
          <a:endParaRPr lang="fr-FR"/>
        </a:p>
      </dgm:t>
    </dgm:pt>
    <dgm:pt modelId="{BA7371D4-C047-4416-A69F-2560B86A2F44}" type="sibTrans" cxnId="{CE778218-0EBE-4939-A30A-024C78196121}">
      <dgm:prSet/>
      <dgm:spPr/>
      <dgm:t>
        <a:bodyPr/>
        <a:lstStyle/>
        <a:p>
          <a:endParaRPr lang="fr-FR"/>
        </a:p>
      </dgm:t>
    </dgm:pt>
    <dgm:pt modelId="{680A4184-2ADA-4242-994D-EC556FBB8EC0}">
      <dgm:prSet phldrT="[Texte]" custT="1"/>
      <dgm:spPr>
        <a:solidFill>
          <a:schemeClr val="accent4"/>
        </a:solidFill>
      </dgm:spPr>
      <dgm:t>
        <a:bodyPr/>
        <a:lstStyle/>
        <a:p>
          <a:r>
            <a:rPr lang="ar-DZ" sz="2800" smtClean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كلية الشريعة والاقتصاد</a:t>
          </a:r>
          <a:endParaRPr lang="fr-FR" sz="2800" dirty="0">
            <a:ln>
              <a:solidFill>
                <a:srgbClr val="FFFF00"/>
              </a:solidFill>
            </a:ln>
            <a:solidFill>
              <a:srgbClr val="FFFF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15DFDA8-E925-4F35-BE7C-3D4C6AE6C681}" type="parTrans" cxnId="{8F4EDDCC-6032-481D-82A9-E5EDB04E77C3}">
      <dgm:prSet/>
      <dgm:spPr/>
      <dgm:t>
        <a:bodyPr/>
        <a:lstStyle/>
        <a:p>
          <a:endParaRPr lang="fr-FR"/>
        </a:p>
      </dgm:t>
    </dgm:pt>
    <dgm:pt modelId="{33D184DE-FAB5-4AA0-9ABE-E7EE7293E46C}" type="sibTrans" cxnId="{8F4EDDCC-6032-481D-82A9-E5EDB04E77C3}">
      <dgm:prSet/>
      <dgm:spPr/>
      <dgm:t>
        <a:bodyPr/>
        <a:lstStyle/>
        <a:p>
          <a:endParaRPr lang="fr-FR"/>
        </a:p>
      </dgm:t>
    </dgm:pt>
    <dgm:pt modelId="{CC746E9F-286A-46BA-9137-FF91A0F03B08}">
      <dgm:prSet phldrT="[Texte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ar-DZ" sz="240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قسم الفقه وأصوله</a:t>
          </a:r>
          <a:endParaRPr lang="fr-FR" sz="2400" dirty="0">
            <a:solidFill>
              <a:srgbClr val="C0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39B4195-9F16-4F6D-B19D-580DCEDDEDC0}" type="parTrans" cxnId="{28B539EA-0D34-4D54-A322-A2A7B04176F3}">
      <dgm:prSet/>
      <dgm:spPr/>
      <dgm:t>
        <a:bodyPr/>
        <a:lstStyle/>
        <a:p>
          <a:endParaRPr lang="fr-FR"/>
        </a:p>
      </dgm:t>
    </dgm:pt>
    <dgm:pt modelId="{77758F05-E228-42A5-BC62-CAF9F78AB800}" type="sibTrans" cxnId="{28B539EA-0D34-4D54-A322-A2A7B04176F3}">
      <dgm:prSet/>
      <dgm:spPr/>
      <dgm:t>
        <a:bodyPr/>
        <a:lstStyle/>
        <a:p>
          <a:endParaRPr lang="fr-FR"/>
        </a:p>
      </dgm:t>
    </dgm:pt>
    <dgm:pt modelId="{DB3174ED-E3B3-49DA-BCF7-B097D939DFCF}">
      <dgm:prSet phldrT="[Texte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ar-DZ" sz="240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قسم الاقتصاد والإدارة</a:t>
          </a:r>
          <a:endParaRPr lang="fr-FR" sz="2400" dirty="0">
            <a:solidFill>
              <a:srgbClr val="C0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1C664C5-7023-4068-A74A-B3F64DF88CA3}" type="parTrans" cxnId="{9D80FEDF-23C1-4831-B6E6-F5D96579BE31}">
      <dgm:prSet/>
      <dgm:spPr/>
      <dgm:t>
        <a:bodyPr/>
        <a:lstStyle/>
        <a:p>
          <a:endParaRPr lang="fr-FR"/>
        </a:p>
      </dgm:t>
    </dgm:pt>
    <dgm:pt modelId="{8CAEF234-3617-4020-A304-5E44A48FC80B}" type="sibTrans" cxnId="{9D80FEDF-23C1-4831-B6E6-F5D96579BE31}">
      <dgm:prSet/>
      <dgm:spPr/>
      <dgm:t>
        <a:bodyPr/>
        <a:lstStyle/>
        <a:p>
          <a:endParaRPr lang="fr-FR"/>
        </a:p>
      </dgm:t>
    </dgm:pt>
    <dgm:pt modelId="{24BA4185-15DD-4A16-8C7A-5A0DB0604001}">
      <dgm:prSet custT="1"/>
      <dgm:spPr>
        <a:solidFill>
          <a:schemeClr val="accent4"/>
        </a:solidFill>
      </dgm:spPr>
      <dgm:t>
        <a:bodyPr/>
        <a:lstStyle/>
        <a:p>
          <a:r>
            <a:rPr lang="ar-DZ" sz="2800" smtClean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كلية أصول الدين</a:t>
          </a:r>
          <a:endParaRPr lang="fr-FR" sz="2800" dirty="0">
            <a:ln>
              <a:solidFill>
                <a:srgbClr val="FFFF00"/>
              </a:solidFill>
            </a:ln>
            <a:solidFill>
              <a:srgbClr val="FFFF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C16C134-3430-4938-BBD3-D70C3F938672}" type="parTrans" cxnId="{1A23075F-1851-43DA-8100-6AA1511C5426}">
      <dgm:prSet/>
      <dgm:spPr/>
      <dgm:t>
        <a:bodyPr/>
        <a:lstStyle/>
        <a:p>
          <a:endParaRPr lang="fr-FR"/>
        </a:p>
      </dgm:t>
    </dgm:pt>
    <dgm:pt modelId="{5D294503-3D0A-44FF-8936-337CACCAF0E3}" type="sibTrans" cxnId="{1A23075F-1851-43DA-8100-6AA1511C5426}">
      <dgm:prSet/>
      <dgm:spPr/>
      <dgm:t>
        <a:bodyPr/>
        <a:lstStyle/>
        <a:p>
          <a:endParaRPr lang="fr-FR"/>
        </a:p>
      </dgm:t>
    </dgm:pt>
    <dgm:pt modelId="{2EED0A41-0F07-45D3-9FC2-4210C3EFC2A9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ar-DZ" sz="240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قسم الكتاب والسنة</a:t>
          </a:r>
          <a:endParaRPr lang="fr-FR" sz="2400" dirty="0">
            <a:solidFill>
              <a:srgbClr val="C0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051DF6A-E3EA-43B2-BAF7-56463DB17E72}" type="parTrans" cxnId="{BF1771FE-83FD-4F98-AB7E-4D1C42706C26}">
      <dgm:prSet/>
      <dgm:spPr/>
      <dgm:t>
        <a:bodyPr/>
        <a:lstStyle/>
        <a:p>
          <a:endParaRPr lang="fr-FR"/>
        </a:p>
      </dgm:t>
    </dgm:pt>
    <dgm:pt modelId="{3FDE3C30-B69E-4A66-AAC8-A74A88FE807C}" type="sibTrans" cxnId="{BF1771FE-83FD-4F98-AB7E-4D1C42706C26}">
      <dgm:prSet/>
      <dgm:spPr/>
      <dgm:t>
        <a:bodyPr/>
        <a:lstStyle/>
        <a:p>
          <a:endParaRPr lang="fr-FR"/>
        </a:p>
      </dgm:t>
    </dgm:pt>
    <dgm:pt modelId="{E65891A9-464C-4828-8C97-3CFC219B06BA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ar-DZ" sz="2400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قسم الدعوة والإعلام والاتصال</a:t>
          </a:r>
          <a:endParaRPr lang="fr-FR" sz="2400" dirty="0">
            <a:solidFill>
              <a:srgbClr val="C0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CB951D7-A7FE-4E92-91D2-738727A0BAB9}" type="parTrans" cxnId="{FB555375-2331-49E9-868C-3D8734ED909F}">
      <dgm:prSet/>
      <dgm:spPr/>
      <dgm:t>
        <a:bodyPr/>
        <a:lstStyle/>
        <a:p>
          <a:endParaRPr lang="fr-FR"/>
        </a:p>
      </dgm:t>
    </dgm:pt>
    <dgm:pt modelId="{673ADDCE-657E-4B1C-9362-0B2C7C746BC9}" type="sibTrans" cxnId="{FB555375-2331-49E9-868C-3D8734ED909F}">
      <dgm:prSet/>
      <dgm:spPr/>
      <dgm:t>
        <a:bodyPr/>
        <a:lstStyle/>
        <a:p>
          <a:endParaRPr lang="fr-FR"/>
        </a:p>
      </dgm:t>
    </dgm:pt>
    <dgm:pt modelId="{8615835D-B41F-4859-B6D0-A0DBCB6AF390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ar-DZ" sz="240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قسم العقيدة ومقارنة الأديان</a:t>
          </a:r>
          <a:endParaRPr lang="fr-FR" sz="2400" dirty="0">
            <a:solidFill>
              <a:srgbClr val="C0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B879634-6C8E-49CE-B69B-697D584E694D}" type="parTrans" cxnId="{FF15FC55-4AE1-4719-AB45-6F12D78DB47B}">
      <dgm:prSet/>
      <dgm:spPr/>
      <dgm:t>
        <a:bodyPr/>
        <a:lstStyle/>
        <a:p>
          <a:endParaRPr lang="fr-FR"/>
        </a:p>
      </dgm:t>
    </dgm:pt>
    <dgm:pt modelId="{6FE8BDFC-AD81-4764-B3BB-969B1DAF3423}" type="sibTrans" cxnId="{FF15FC55-4AE1-4719-AB45-6F12D78DB47B}">
      <dgm:prSet/>
      <dgm:spPr/>
      <dgm:t>
        <a:bodyPr/>
        <a:lstStyle/>
        <a:p>
          <a:endParaRPr lang="fr-FR"/>
        </a:p>
      </dgm:t>
    </dgm:pt>
    <dgm:pt modelId="{8B5E8A10-FB02-46CB-A1BE-6C7E93EB1444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ar-DZ" sz="240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قسم الشريعة والقانون</a:t>
          </a:r>
          <a:endParaRPr lang="fr-FR" sz="2400" dirty="0">
            <a:solidFill>
              <a:srgbClr val="C0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4638AB-1F40-43D0-8792-27C1C98DFC8E}" type="parTrans" cxnId="{5155D43F-D747-4208-88BD-3D92B223BD54}">
      <dgm:prSet/>
      <dgm:spPr/>
      <dgm:t>
        <a:bodyPr/>
        <a:lstStyle/>
        <a:p>
          <a:endParaRPr lang="fr-FR"/>
        </a:p>
      </dgm:t>
    </dgm:pt>
    <dgm:pt modelId="{ACC3DC14-E27A-47F3-9627-64A675AD77DE}" type="sibTrans" cxnId="{5155D43F-D747-4208-88BD-3D92B223BD54}">
      <dgm:prSet/>
      <dgm:spPr/>
      <dgm:t>
        <a:bodyPr/>
        <a:lstStyle/>
        <a:p>
          <a:endParaRPr lang="fr-FR"/>
        </a:p>
      </dgm:t>
    </dgm:pt>
    <dgm:pt modelId="{414D1B21-7D8B-4334-9D46-78B8CF71E491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ar-DZ" sz="240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قسم التاريخ</a:t>
          </a:r>
          <a:endParaRPr lang="fr-FR" sz="2400" dirty="0">
            <a:solidFill>
              <a:srgbClr val="C0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F85AE5E-10FE-4735-A897-79E2F6A20670}" type="parTrans" cxnId="{35FE74EF-A1E8-4F3A-8B68-DED8E3657FD4}">
      <dgm:prSet/>
      <dgm:spPr/>
      <dgm:t>
        <a:bodyPr/>
        <a:lstStyle/>
        <a:p>
          <a:endParaRPr lang="fr-FR"/>
        </a:p>
      </dgm:t>
    </dgm:pt>
    <dgm:pt modelId="{A491C8CE-9DBB-4FE6-AE1C-FF852C224A03}" type="sibTrans" cxnId="{35FE74EF-A1E8-4F3A-8B68-DED8E3657FD4}">
      <dgm:prSet/>
      <dgm:spPr/>
      <dgm:t>
        <a:bodyPr/>
        <a:lstStyle/>
        <a:p>
          <a:endParaRPr lang="fr-FR"/>
        </a:p>
      </dgm:t>
    </dgm:pt>
    <dgm:pt modelId="{590E0FF3-08C8-4117-8718-9D759B338F1A}" type="pres">
      <dgm:prSet presAssocID="{0BB604F3-603A-479B-A34E-E01DA26D147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E2D21A41-B6A4-43C4-BFD5-B5E5865B2B33}" type="pres">
      <dgm:prSet presAssocID="{ECF601ED-2733-4F8A-87E6-A15083EED0AF}" presName="root" presStyleCnt="0"/>
      <dgm:spPr/>
    </dgm:pt>
    <dgm:pt modelId="{11906DBA-C3B5-46E4-827A-873BE89F19C7}" type="pres">
      <dgm:prSet presAssocID="{ECF601ED-2733-4F8A-87E6-A15083EED0AF}" presName="rootComposite" presStyleCnt="0"/>
      <dgm:spPr/>
    </dgm:pt>
    <dgm:pt modelId="{AE1D5D78-E8DE-41EA-BE46-AFB00C7B7FA1}" type="pres">
      <dgm:prSet presAssocID="{ECF601ED-2733-4F8A-87E6-A15083EED0AF}" presName="rootText" presStyleLbl="node1" presStyleIdx="0" presStyleCnt="3"/>
      <dgm:spPr/>
      <dgm:t>
        <a:bodyPr/>
        <a:lstStyle/>
        <a:p>
          <a:endParaRPr lang="fr-FR"/>
        </a:p>
      </dgm:t>
    </dgm:pt>
    <dgm:pt modelId="{9BC76485-DE31-4BFA-9DB0-B70EB44E7016}" type="pres">
      <dgm:prSet presAssocID="{ECF601ED-2733-4F8A-87E6-A15083EED0AF}" presName="rootConnector" presStyleLbl="node1" presStyleIdx="0" presStyleCnt="3"/>
      <dgm:spPr/>
      <dgm:t>
        <a:bodyPr/>
        <a:lstStyle/>
        <a:p>
          <a:endParaRPr lang="fr-FR"/>
        </a:p>
      </dgm:t>
    </dgm:pt>
    <dgm:pt modelId="{27728340-9C49-4A81-AC2F-7E368A98CCEC}" type="pres">
      <dgm:prSet presAssocID="{ECF601ED-2733-4F8A-87E6-A15083EED0AF}" presName="childShape" presStyleCnt="0"/>
      <dgm:spPr/>
    </dgm:pt>
    <dgm:pt modelId="{275BF278-0B28-4F48-B839-3DA2FE99D35F}" type="pres">
      <dgm:prSet presAssocID="{82E89D58-C01B-4212-B7BF-F90E913D3FD8}" presName="Name13" presStyleLbl="parChTrans1D2" presStyleIdx="0" presStyleCnt="9"/>
      <dgm:spPr/>
      <dgm:t>
        <a:bodyPr/>
        <a:lstStyle/>
        <a:p>
          <a:endParaRPr lang="fr-FR"/>
        </a:p>
      </dgm:t>
    </dgm:pt>
    <dgm:pt modelId="{5A7B770E-78D5-4A5E-AC37-423C1B0756F0}" type="pres">
      <dgm:prSet presAssocID="{3F700BBB-3F8D-42F4-B754-831CF161D72A}" presName="childText" presStyleLbl="bgAcc1" presStyleIdx="0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62F522-BAD1-4E89-980F-A280034753D9}" type="pres">
      <dgm:prSet presAssocID="{3F85AE5E-10FE-4735-A897-79E2F6A20670}" presName="Name13" presStyleLbl="parChTrans1D2" presStyleIdx="1" presStyleCnt="9"/>
      <dgm:spPr/>
      <dgm:t>
        <a:bodyPr/>
        <a:lstStyle/>
        <a:p>
          <a:endParaRPr lang="fr-FR"/>
        </a:p>
      </dgm:t>
    </dgm:pt>
    <dgm:pt modelId="{A6E8FC3C-E413-4C55-8C19-0259BD627FEA}" type="pres">
      <dgm:prSet presAssocID="{414D1B21-7D8B-4334-9D46-78B8CF71E491}" presName="childText" presStyleLbl="bgAcc1" presStyleIdx="1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27237B4-8F15-4F79-809C-50A4D41D6A41}" type="pres">
      <dgm:prSet presAssocID="{597A67B8-3241-42CA-9099-741AE09CC456}" presName="Name13" presStyleLbl="parChTrans1D2" presStyleIdx="2" presStyleCnt="9"/>
      <dgm:spPr/>
      <dgm:t>
        <a:bodyPr/>
        <a:lstStyle/>
        <a:p>
          <a:endParaRPr lang="fr-FR"/>
        </a:p>
      </dgm:t>
    </dgm:pt>
    <dgm:pt modelId="{54073FB8-07A8-49F3-A6C9-CE479C3D20FB}" type="pres">
      <dgm:prSet presAssocID="{03C6E7CB-4CA9-40FA-9542-2E5E41AC441D}" presName="childText" presStyleLbl="bgAcc1" presStyleIdx="2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C267B82-9CEA-4A46-B494-E05A2C3ADC76}" type="pres">
      <dgm:prSet presAssocID="{680A4184-2ADA-4242-994D-EC556FBB8EC0}" presName="root" presStyleCnt="0"/>
      <dgm:spPr/>
    </dgm:pt>
    <dgm:pt modelId="{FDFED381-F872-4BAE-998F-4788FA70A635}" type="pres">
      <dgm:prSet presAssocID="{680A4184-2ADA-4242-994D-EC556FBB8EC0}" presName="rootComposite" presStyleCnt="0"/>
      <dgm:spPr/>
    </dgm:pt>
    <dgm:pt modelId="{DE22F2EF-F847-4D3A-BB66-F0BB7E52A1CD}" type="pres">
      <dgm:prSet presAssocID="{680A4184-2ADA-4242-994D-EC556FBB8EC0}" presName="rootText" presStyleLbl="node1" presStyleIdx="1" presStyleCnt="3" custLinFactNeighborX="-1864"/>
      <dgm:spPr/>
      <dgm:t>
        <a:bodyPr/>
        <a:lstStyle/>
        <a:p>
          <a:endParaRPr lang="fr-FR"/>
        </a:p>
      </dgm:t>
    </dgm:pt>
    <dgm:pt modelId="{0AF41956-0DCF-4616-929C-66DC505EB1ED}" type="pres">
      <dgm:prSet presAssocID="{680A4184-2ADA-4242-994D-EC556FBB8EC0}" presName="rootConnector" presStyleLbl="node1" presStyleIdx="1" presStyleCnt="3"/>
      <dgm:spPr/>
      <dgm:t>
        <a:bodyPr/>
        <a:lstStyle/>
        <a:p>
          <a:endParaRPr lang="fr-FR"/>
        </a:p>
      </dgm:t>
    </dgm:pt>
    <dgm:pt modelId="{595334C0-BD82-4A19-9A1B-9EA023F67DC0}" type="pres">
      <dgm:prSet presAssocID="{680A4184-2ADA-4242-994D-EC556FBB8EC0}" presName="childShape" presStyleCnt="0"/>
      <dgm:spPr/>
    </dgm:pt>
    <dgm:pt modelId="{09039A52-05F5-49FA-B0F2-A182F4C1CE6C}" type="pres">
      <dgm:prSet presAssocID="{C39B4195-9F16-4F6D-B19D-580DCEDDEDC0}" presName="Name13" presStyleLbl="parChTrans1D2" presStyleIdx="3" presStyleCnt="9"/>
      <dgm:spPr/>
      <dgm:t>
        <a:bodyPr/>
        <a:lstStyle/>
        <a:p>
          <a:endParaRPr lang="fr-FR"/>
        </a:p>
      </dgm:t>
    </dgm:pt>
    <dgm:pt modelId="{39E0FF01-946C-4685-88AD-BA004E3369BA}" type="pres">
      <dgm:prSet presAssocID="{CC746E9F-286A-46BA-9137-FF91A0F03B08}" presName="childText" presStyleLbl="bgAcc1" presStyleIdx="3" presStyleCnt="9" custLinFactNeighborX="-233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3275C6D-6F28-4791-9908-A4D0FE0C3C3D}" type="pres">
      <dgm:prSet presAssocID="{BA4638AB-1F40-43D0-8792-27C1C98DFC8E}" presName="Name13" presStyleLbl="parChTrans1D2" presStyleIdx="4" presStyleCnt="9"/>
      <dgm:spPr/>
      <dgm:t>
        <a:bodyPr/>
        <a:lstStyle/>
        <a:p>
          <a:endParaRPr lang="fr-FR"/>
        </a:p>
      </dgm:t>
    </dgm:pt>
    <dgm:pt modelId="{D46C00C5-5F3B-4424-9C90-9986F188D08A}" type="pres">
      <dgm:prSet presAssocID="{8B5E8A10-FB02-46CB-A1BE-6C7E93EB1444}" presName="childText" presStyleLbl="bgAcc1" presStyleIdx="4" presStyleCnt="9" custLinFactNeighborX="-233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AAE340C-E135-4AC4-926D-F6809AC817F7}" type="pres">
      <dgm:prSet presAssocID="{51C664C5-7023-4068-A74A-B3F64DF88CA3}" presName="Name13" presStyleLbl="parChTrans1D2" presStyleIdx="5" presStyleCnt="9"/>
      <dgm:spPr/>
      <dgm:t>
        <a:bodyPr/>
        <a:lstStyle/>
        <a:p>
          <a:endParaRPr lang="fr-FR"/>
        </a:p>
      </dgm:t>
    </dgm:pt>
    <dgm:pt modelId="{86C4FDAA-1B24-4E9B-AA64-1CA8496EFF1F}" type="pres">
      <dgm:prSet presAssocID="{DB3174ED-E3B3-49DA-BCF7-B097D939DFCF}" presName="childText" presStyleLbl="bgAcc1" presStyleIdx="5" presStyleCnt="9" custLinFactNeighborX="-233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50D95A0-A81D-4212-B072-67FA4CF228B5}" type="pres">
      <dgm:prSet presAssocID="{24BA4185-15DD-4A16-8C7A-5A0DB0604001}" presName="root" presStyleCnt="0"/>
      <dgm:spPr/>
    </dgm:pt>
    <dgm:pt modelId="{6839E3CA-3DAE-4591-B3CC-D98F852719B0}" type="pres">
      <dgm:prSet presAssocID="{24BA4185-15DD-4A16-8C7A-5A0DB0604001}" presName="rootComposite" presStyleCnt="0"/>
      <dgm:spPr/>
    </dgm:pt>
    <dgm:pt modelId="{C9497C99-1AE2-454C-A690-4BEF57B353F1}" type="pres">
      <dgm:prSet presAssocID="{24BA4185-15DD-4A16-8C7A-5A0DB0604001}" presName="rootText" presStyleLbl="node1" presStyleIdx="2" presStyleCnt="3" custLinFactNeighborX="-1864"/>
      <dgm:spPr/>
      <dgm:t>
        <a:bodyPr/>
        <a:lstStyle/>
        <a:p>
          <a:endParaRPr lang="fr-FR"/>
        </a:p>
      </dgm:t>
    </dgm:pt>
    <dgm:pt modelId="{92E0970F-6004-47AF-8FDF-12D4374ACEE1}" type="pres">
      <dgm:prSet presAssocID="{24BA4185-15DD-4A16-8C7A-5A0DB0604001}" presName="rootConnector" presStyleLbl="node1" presStyleIdx="2" presStyleCnt="3"/>
      <dgm:spPr/>
      <dgm:t>
        <a:bodyPr/>
        <a:lstStyle/>
        <a:p>
          <a:endParaRPr lang="fr-FR"/>
        </a:p>
      </dgm:t>
    </dgm:pt>
    <dgm:pt modelId="{45D3981E-D36F-4E66-88F5-4B404364DE5B}" type="pres">
      <dgm:prSet presAssocID="{24BA4185-15DD-4A16-8C7A-5A0DB0604001}" presName="childShape" presStyleCnt="0"/>
      <dgm:spPr/>
    </dgm:pt>
    <dgm:pt modelId="{AF54BFE8-7353-4683-BB3E-D409D86E907C}" type="pres">
      <dgm:prSet presAssocID="{8051DF6A-E3EA-43B2-BAF7-56463DB17E72}" presName="Name13" presStyleLbl="parChTrans1D2" presStyleIdx="6" presStyleCnt="9"/>
      <dgm:spPr/>
      <dgm:t>
        <a:bodyPr/>
        <a:lstStyle/>
        <a:p>
          <a:endParaRPr lang="fr-FR"/>
        </a:p>
      </dgm:t>
    </dgm:pt>
    <dgm:pt modelId="{43F7A3F4-12DD-46B1-B92C-EEE406083395}" type="pres">
      <dgm:prSet presAssocID="{2EED0A41-0F07-45D3-9FC2-4210C3EFC2A9}" presName="childText" presStyleLbl="bgAcc1" presStyleIdx="6" presStyleCnt="9" custLinFactNeighborX="-233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9817925-FC5F-43E4-9755-96731299F044}" type="pres">
      <dgm:prSet presAssocID="{9B879634-6C8E-49CE-B69B-697D584E694D}" presName="Name13" presStyleLbl="parChTrans1D2" presStyleIdx="7" presStyleCnt="9"/>
      <dgm:spPr/>
      <dgm:t>
        <a:bodyPr/>
        <a:lstStyle/>
        <a:p>
          <a:endParaRPr lang="fr-FR"/>
        </a:p>
      </dgm:t>
    </dgm:pt>
    <dgm:pt modelId="{384A3907-105F-4C4B-B0ED-36B33CD6C5D6}" type="pres">
      <dgm:prSet presAssocID="{8615835D-B41F-4859-B6D0-A0DBCB6AF390}" presName="childText" presStyleLbl="bgAcc1" presStyleIdx="7" presStyleCnt="9" custLinFactNeighborX="-233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58D12AC-D6A8-4B4C-A774-6234EC87BD60}" type="pres">
      <dgm:prSet presAssocID="{4CB951D7-A7FE-4E92-91D2-738727A0BAB9}" presName="Name13" presStyleLbl="parChTrans1D2" presStyleIdx="8" presStyleCnt="9"/>
      <dgm:spPr/>
      <dgm:t>
        <a:bodyPr/>
        <a:lstStyle/>
        <a:p>
          <a:endParaRPr lang="fr-FR"/>
        </a:p>
      </dgm:t>
    </dgm:pt>
    <dgm:pt modelId="{BE769C87-A5C0-4BB2-981C-4D41328ACE27}" type="pres">
      <dgm:prSet presAssocID="{E65891A9-464C-4828-8C97-3CFC219B06BA}" presName="childText" presStyleLbl="bgAcc1" presStyleIdx="8" presStyleCnt="9" custLinFactNeighborX="-233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D80FEDF-23C1-4831-B6E6-F5D96579BE31}" srcId="{680A4184-2ADA-4242-994D-EC556FBB8EC0}" destId="{DB3174ED-E3B3-49DA-BCF7-B097D939DFCF}" srcOrd="2" destOrd="0" parTransId="{51C664C5-7023-4068-A74A-B3F64DF88CA3}" sibTransId="{8CAEF234-3617-4020-A304-5E44A48FC80B}"/>
    <dgm:cxn modelId="{96065CF4-AC7E-4CB3-A7CC-5EAA3A3BB336}" type="presOf" srcId="{CC746E9F-286A-46BA-9137-FF91A0F03B08}" destId="{39E0FF01-946C-4685-88AD-BA004E3369BA}" srcOrd="0" destOrd="0" presId="urn:microsoft.com/office/officeart/2005/8/layout/hierarchy3"/>
    <dgm:cxn modelId="{E4832DF6-1410-4673-94F7-C3AE47E4D279}" type="presOf" srcId="{597A67B8-3241-42CA-9099-741AE09CC456}" destId="{927237B4-8F15-4F79-809C-50A4D41D6A41}" srcOrd="0" destOrd="0" presId="urn:microsoft.com/office/officeart/2005/8/layout/hierarchy3"/>
    <dgm:cxn modelId="{00AE6E2F-076A-4315-9F45-2E477039FEF1}" type="presOf" srcId="{680A4184-2ADA-4242-994D-EC556FBB8EC0}" destId="{0AF41956-0DCF-4616-929C-66DC505EB1ED}" srcOrd="1" destOrd="0" presId="urn:microsoft.com/office/officeart/2005/8/layout/hierarchy3"/>
    <dgm:cxn modelId="{C1C5DD02-DFB8-4514-856F-E5D07DAD2443}" type="presOf" srcId="{ECF601ED-2733-4F8A-87E6-A15083EED0AF}" destId="{9BC76485-DE31-4BFA-9DB0-B70EB44E7016}" srcOrd="1" destOrd="0" presId="urn:microsoft.com/office/officeart/2005/8/layout/hierarchy3"/>
    <dgm:cxn modelId="{35FE74EF-A1E8-4F3A-8B68-DED8E3657FD4}" srcId="{ECF601ED-2733-4F8A-87E6-A15083EED0AF}" destId="{414D1B21-7D8B-4334-9D46-78B8CF71E491}" srcOrd="1" destOrd="0" parTransId="{3F85AE5E-10FE-4735-A897-79E2F6A20670}" sibTransId="{A491C8CE-9DBB-4FE6-AE1C-FF852C224A03}"/>
    <dgm:cxn modelId="{AE9EBD2F-0D63-4B89-8608-4D404FADA476}" type="presOf" srcId="{51C664C5-7023-4068-A74A-B3F64DF88CA3}" destId="{EAAE340C-E135-4AC4-926D-F6809AC817F7}" srcOrd="0" destOrd="0" presId="urn:microsoft.com/office/officeart/2005/8/layout/hierarchy3"/>
    <dgm:cxn modelId="{1A23075F-1851-43DA-8100-6AA1511C5426}" srcId="{0BB604F3-603A-479B-A34E-E01DA26D147B}" destId="{24BA4185-15DD-4A16-8C7A-5A0DB0604001}" srcOrd="2" destOrd="0" parTransId="{EC16C134-3430-4938-BBD3-D70C3F938672}" sibTransId="{5D294503-3D0A-44FF-8936-337CACCAF0E3}"/>
    <dgm:cxn modelId="{556ED9C4-37EB-4EBB-B559-7E02C11A57CF}" type="presOf" srcId="{414D1B21-7D8B-4334-9D46-78B8CF71E491}" destId="{A6E8FC3C-E413-4C55-8C19-0259BD627FEA}" srcOrd="0" destOrd="0" presId="urn:microsoft.com/office/officeart/2005/8/layout/hierarchy3"/>
    <dgm:cxn modelId="{F81CDF82-5461-4312-8832-F3F808A36D8F}" type="presOf" srcId="{3F85AE5E-10FE-4735-A897-79E2F6A20670}" destId="{7F62F522-BAD1-4E89-980F-A280034753D9}" srcOrd="0" destOrd="0" presId="urn:microsoft.com/office/officeart/2005/8/layout/hierarchy3"/>
    <dgm:cxn modelId="{0444220B-C0D2-43D9-BB47-CFC865CD6088}" type="presOf" srcId="{24BA4185-15DD-4A16-8C7A-5A0DB0604001}" destId="{C9497C99-1AE2-454C-A690-4BEF57B353F1}" srcOrd="0" destOrd="0" presId="urn:microsoft.com/office/officeart/2005/8/layout/hierarchy3"/>
    <dgm:cxn modelId="{FB555375-2331-49E9-868C-3D8734ED909F}" srcId="{24BA4185-15DD-4A16-8C7A-5A0DB0604001}" destId="{E65891A9-464C-4828-8C97-3CFC219B06BA}" srcOrd="2" destOrd="0" parTransId="{4CB951D7-A7FE-4E92-91D2-738727A0BAB9}" sibTransId="{673ADDCE-657E-4B1C-9362-0B2C7C746BC9}"/>
    <dgm:cxn modelId="{F29BFB84-4171-4125-BA5F-D0C9C0D07CE6}" type="presOf" srcId="{8B5E8A10-FB02-46CB-A1BE-6C7E93EB1444}" destId="{D46C00C5-5F3B-4424-9C90-9986F188D08A}" srcOrd="0" destOrd="0" presId="urn:microsoft.com/office/officeart/2005/8/layout/hierarchy3"/>
    <dgm:cxn modelId="{579FCA87-CC14-432A-9E24-E34D82B60927}" type="presOf" srcId="{BA4638AB-1F40-43D0-8792-27C1C98DFC8E}" destId="{93275C6D-6F28-4791-9908-A4D0FE0C3C3D}" srcOrd="0" destOrd="0" presId="urn:microsoft.com/office/officeart/2005/8/layout/hierarchy3"/>
    <dgm:cxn modelId="{FF15FC55-4AE1-4719-AB45-6F12D78DB47B}" srcId="{24BA4185-15DD-4A16-8C7A-5A0DB0604001}" destId="{8615835D-B41F-4859-B6D0-A0DBCB6AF390}" srcOrd="1" destOrd="0" parTransId="{9B879634-6C8E-49CE-B69B-697D584E694D}" sibTransId="{6FE8BDFC-AD81-4764-B3BB-969B1DAF3423}"/>
    <dgm:cxn modelId="{C004FAA8-9E20-4D92-B0D6-59D12B31E1B6}" type="presOf" srcId="{680A4184-2ADA-4242-994D-EC556FBB8EC0}" destId="{DE22F2EF-F847-4D3A-BB66-F0BB7E52A1CD}" srcOrd="0" destOrd="0" presId="urn:microsoft.com/office/officeart/2005/8/layout/hierarchy3"/>
    <dgm:cxn modelId="{84EC03DA-37DF-45C0-AACC-A57EEC697086}" type="presOf" srcId="{4CB951D7-A7FE-4E92-91D2-738727A0BAB9}" destId="{458D12AC-D6A8-4B4C-A774-6234EC87BD60}" srcOrd="0" destOrd="0" presId="urn:microsoft.com/office/officeart/2005/8/layout/hierarchy3"/>
    <dgm:cxn modelId="{9B40E6FF-800F-4049-BF36-16DD50002D9F}" type="presOf" srcId="{ECF601ED-2733-4F8A-87E6-A15083EED0AF}" destId="{AE1D5D78-E8DE-41EA-BE46-AFB00C7B7FA1}" srcOrd="0" destOrd="0" presId="urn:microsoft.com/office/officeart/2005/8/layout/hierarchy3"/>
    <dgm:cxn modelId="{4C7E7DB1-6EB3-416B-8CF8-157A15541D34}" type="presOf" srcId="{8615835D-B41F-4859-B6D0-A0DBCB6AF390}" destId="{384A3907-105F-4C4B-B0ED-36B33CD6C5D6}" srcOrd="0" destOrd="0" presId="urn:microsoft.com/office/officeart/2005/8/layout/hierarchy3"/>
    <dgm:cxn modelId="{17C16EB6-25FB-4399-B84E-6AFA199F07CB}" type="presOf" srcId="{DB3174ED-E3B3-49DA-BCF7-B097D939DFCF}" destId="{86C4FDAA-1B24-4E9B-AA64-1CA8496EFF1F}" srcOrd="0" destOrd="0" presId="urn:microsoft.com/office/officeart/2005/8/layout/hierarchy3"/>
    <dgm:cxn modelId="{BF1771FE-83FD-4F98-AB7E-4D1C42706C26}" srcId="{24BA4185-15DD-4A16-8C7A-5A0DB0604001}" destId="{2EED0A41-0F07-45D3-9FC2-4210C3EFC2A9}" srcOrd="0" destOrd="0" parTransId="{8051DF6A-E3EA-43B2-BAF7-56463DB17E72}" sibTransId="{3FDE3C30-B69E-4A66-AAC8-A74A88FE807C}"/>
    <dgm:cxn modelId="{F988847D-D5E4-4E19-84E2-6BED058CFA08}" type="presOf" srcId="{3F700BBB-3F8D-42F4-B754-831CF161D72A}" destId="{5A7B770E-78D5-4A5E-AC37-423C1B0756F0}" srcOrd="0" destOrd="0" presId="urn:microsoft.com/office/officeart/2005/8/layout/hierarchy3"/>
    <dgm:cxn modelId="{28B539EA-0D34-4D54-A322-A2A7B04176F3}" srcId="{680A4184-2ADA-4242-994D-EC556FBB8EC0}" destId="{CC746E9F-286A-46BA-9137-FF91A0F03B08}" srcOrd="0" destOrd="0" parTransId="{C39B4195-9F16-4F6D-B19D-580DCEDDEDC0}" sibTransId="{77758F05-E228-42A5-BC62-CAF9F78AB800}"/>
    <dgm:cxn modelId="{254E94B6-1EE1-4FF6-B185-02A6B0CB0B4C}" srcId="{ECF601ED-2733-4F8A-87E6-A15083EED0AF}" destId="{3F700BBB-3F8D-42F4-B754-831CF161D72A}" srcOrd="0" destOrd="0" parTransId="{82E89D58-C01B-4212-B7BF-F90E913D3FD8}" sibTransId="{BC5FFC86-48FA-441F-ACAB-26551A0A7044}"/>
    <dgm:cxn modelId="{4C567F89-EFE2-4D40-9E48-9B73713B22F2}" type="presOf" srcId="{8051DF6A-E3EA-43B2-BAF7-56463DB17E72}" destId="{AF54BFE8-7353-4683-BB3E-D409D86E907C}" srcOrd="0" destOrd="0" presId="urn:microsoft.com/office/officeart/2005/8/layout/hierarchy3"/>
    <dgm:cxn modelId="{5993D4E1-CCFF-44F5-AA68-79CEEE2D6FA9}" type="presOf" srcId="{9B879634-6C8E-49CE-B69B-697D584E694D}" destId="{F9817925-FC5F-43E4-9755-96731299F044}" srcOrd="0" destOrd="0" presId="urn:microsoft.com/office/officeart/2005/8/layout/hierarchy3"/>
    <dgm:cxn modelId="{EC5FB8B3-C8CC-4AA4-BFA2-7807DAE384C4}" srcId="{0BB604F3-603A-479B-A34E-E01DA26D147B}" destId="{ECF601ED-2733-4F8A-87E6-A15083EED0AF}" srcOrd="0" destOrd="0" parTransId="{18C3EC73-B9C1-4DFF-9742-9D4ED701513F}" sibTransId="{B6729E4E-563D-4C5F-AA59-155221914990}"/>
    <dgm:cxn modelId="{8F4EDDCC-6032-481D-82A9-E5EDB04E77C3}" srcId="{0BB604F3-603A-479B-A34E-E01DA26D147B}" destId="{680A4184-2ADA-4242-994D-EC556FBB8EC0}" srcOrd="1" destOrd="0" parTransId="{E15DFDA8-E925-4F35-BE7C-3D4C6AE6C681}" sibTransId="{33D184DE-FAB5-4AA0-9ABE-E7EE7293E46C}"/>
    <dgm:cxn modelId="{99EDE0F3-1CFC-447A-BA51-E3AEB7A1FDC6}" type="presOf" srcId="{24BA4185-15DD-4A16-8C7A-5A0DB0604001}" destId="{92E0970F-6004-47AF-8FDF-12D4374ACEE1}" srcOrd="1" destOrd="0" presId="urn:microsoft.com/office/officeart/2005/8/layout/hierarchy3"/>
    <dgm:cxn modelId="{CE778218-0EBE-4939-A30A-024C78196121}" srcId="{ECF601ED-2733-4F8A-87E6-A15083EED0AF}" destId="{03C6E7CB-4CA9-40FA-9542-2E5E41AC441D}" srcOrd="2" destOrd="0" parTransId="{597A67B8-3241-42CA-9099-741AE09CC456}" sibTransId="{BA7371D4-C047-4416-A69F-2560B86A2F44}"/>
    <dgm:cxn modelId="{5155D43F-D747-4208-88BD-3D92B223BD54}" srcId="{680A4184-2ADA-4242-994D-EC556FBB8EC0}" destId="{8B5E8A10-FB02-46CB-A1BE-6C7E93EB1444}" srcOrd="1" destOrd="0" parTransId="{BA4638AB-1F40-43D0-8792-27C1C98DFC8E}" sibTransId="{ACC3DC14-E27A-47F3-9627-64A675AD77DE}"/>
    <dgm:cxn modelId="{8E2B85CA-8A3B-4F57-B271-7A13E59E69F9}" type="presOf" srcId="{03C6E7CB-4CA9-40FA-9542-2E5E41AC441D}" destId="{54073FB8-07A8-49F3-A6C9-CE479C3D20FB}" srcOrd="0" destOrd="0" presId="urn:microsoft.com/office/officeart/2005/8/layout/hierarchy3"/>
    <dgm:cxn modelId="{2B3999B3-9E6D-4555-9252-4A0273888B5B}" type="presOf" srcId="{C39B4195-9F16-4F6D-B19D-580DCEDDEDC0}" destId="{09039A52-05F5-49FA-B0F2-A182F4C1CE6C}" srcOrd="0" destOrd="0" presId="urn:microsoft.com/office/officeart/2005/8/layout/hierarchy3"/>
    <dgm:cxn modelId="{D2B75E66-41A0-42A5-A61D-C8DCCD83221F}" type="presOf" srcId="{E65891A9-464C-4828-8C97-3CFC219B06BA}" destId="{BE769C87-A5C0-4BB2-981C-4D41328ACE27}" srcOrd="0" destOrd="0" presId="urn:microsoft.com/office/officeart/2005/8/layout/hierarchy3"/>
    <dgm:cxn modelId="{F5F6CB1F-2D4B-48EC-8B49-E5758731AFEB}" type="presOf" srcId="{2EED0A41-0F07-45D3-9FC2-4210C3EFC2A9}" destId="{43F7A3F4-12DD-46B1-B92C-EEE406083395}" srcOrd="0" destOrd="0" presId="urn:microsoft.com/office/officeart/2005/8/layout/hierarchy3"/>
    <dgm:cxn modelId="{636777AD-7046-4B45-89D2-4164598B28E2}" type="presOf" srcId="{82E89D58-C01B-4212-B7BF-F90E913D3FD8}" destId="{275BF278-0B28-4F48-B839-3DA2FE99D35F}" srcOrd="0" destOrd="0" presId="urn:microsoft.com/office/officeart/2005/8/layout/hierarchy3"/>
    <dgm:cxn modelId="{DC85B986-B0CC-4595-A759-B0BC77268FCC}" type="presOf" srcId="{0BB604F3-603A-479B-A34E-E01DA26D147B}" destId="{590E0FF3-08C8-4117-8718-9D759B338F1A}" srcOrd="0" destOrd="0" presId="urn:microsoft.com/office/officeart/2005/8/layout/hierarchy3"/>
    <dgm:cxn modelId="{9084F1BD-3682-48BA-B0B4-DDDE46B8D58B}" type="presParOf" srcId="{590E0FF3-08C8-4117-8718-9D759B338F1A}" destId="{E2D21A41-B6A4-43C4-BFD5-B5E5865B2B33}" srcOrd="0" destOrd="0" presId="urn:microsoft.com/office/officeart/2005/8/layout/hierarchy3"/>
    <dgm:cxn modelId="{E6F65DF5-96F1-4A7D-82E8-C5ED1BDF1F8F}" type="presParOf" srcId="{E2D21A41-B6A4-43C4-BFD5-B5E5865B2B33}" destId="{11906DBA-C3B5-46E4-827A-873BE89F19C7}" srcOrd="0" destOrd="0" presId="urn:microsoft.com/office/officeart/2005/8/layout/hierarchy3"/>
    <dgm:cxn modelId="{DA2B1314-9498-4FCC-9667-7321311FB131}" type="presParOf" srcId="{11906DBA-C3B5-46E4-827A-873BE89F19C7}" destId="{AE1D5D78-E8DE-41EA-BE46-AFB00C7B7FA1}" srcOrd="0" destOrd="0" presId="urn:microsoft.com/office/officeart/2005/8/layout/hierarchy3"/>
    <dgm:cxn modelId="{CCBB2036-E1B8-486D-8F5C-11710D52FE9E}" type="presParOf" srcId="{11906DBA-C3B5-46E4-827A-873BE89F19C7}" destId="{9BC76485-DE31-4BFA-9DB0-B70EB44E7016}" srcOrd="1" destOrd="0" presId="urn:microsoft.com/office/officeart/2005/8/layout/hierarchy3"/>
    <dgm:cxn modelId="{70C3A813-4164-401A-939E-1D1F8C865C4C}" type="presParOf" srcId="{E2D21A41-B6A4-43C4-BFD5-B5E5865B2B33}" destId="{27728340-9C49-4A81-AC2F-7E368A98CCEC}" srcOrd="1" destOrd="0" presId="urn:microsoft.com/office/officeart/2005/8/layout/hierarchy3"/>
    <dgm:cxn modelId="{C9AF3D37-E621-447E-896B-74509159B5F7}" type="presParOf" srcId="{27728340-9C49-4A81-AC2F-7E368A98CCEC}" destId="{275BF278-0B28-4F48-B839-3DA2FE99D35F}" srcOrd="0" destOrd="0" presId="urn:microsoft.com/office/officeart/2005/8/layout/hierarchy3"/>
    <dgm:cxn modelId="{7458C4BD-11A9-465A-B6B5-32330F73873D}" type="presParOf" srcId="{27728340-9C49-4A81-AC2F-7E368A98CCEC}" destId="{5A7B770E-78D5-4A5E-AC37-423C1B0756F0}" srcOrd="1" destOrd="0" presId="urn:microsoft.com/office/officeart/2005/8/layout/hierarchy3"/>
    <dgm:cxn modelId="{989AD989-FA86-4799-862C-1A1B1A09A2C9}" type="presParOf" srcId="{27728340-9C49-4A81-AC2F-7E368A98CCEC}" destId="{7F62F522-BAD1-4E89-980F-A280034753D9}" srcOrd="2" destOrd="0" presId="urn:microsoft.com/office/officeart/2005/8/layout/hierarchy3"/>
    <dgm:cxn modelId="{0AA14E78-E38C-4C41-89F0-993BD8D0A921}" type="presParOf" srcId="{27728340-9C49-4A81-AC2F-7E368A98CCEC}" destId="{A6E8FC3C-E413-4C55-8C19-0259BD627FEA}" srcOrd="3" destOrd="0" presId="urn:microsoft.com/office/officeart/2005/8/layout/hierarchy3"/>
    <dgm:cxn modelId="{6F168FA6-5617-4D0D-AD71-35B7E613AB2E}" type="presParOf" srcId="{27728340-9C49-4A81-AC2F-7E368A98CCEC}" destId="{927237B4-8F15-4F79-809C-50A4D41D6A41}" srcOrd="4" destOrd="0" presId="urn:microsoft.com/office/officeart/2005/8/layout/hierarchy3"/>
    <dgm:cxn modelId="{8DF7B472-049B-415B-B8FD-5CDA8B7F7A54}" type="presParOf" srcId="{27728340-9C49-4A81-AC2F-7E368A98CCEC}" destId="{54073FB8-07A8-49F3-A6C9-CE479C3D20FB}" srcOrd="5" destOrd="0" presId="urn:microsoft.com/office/officeart/2005/8/layout/hierarchy3"/>
    <dgm:cxn modelId="{B2FBD8CA-0DB9-46F8-AC0A-B0BF1CA3E6B8}" type="presParOf" srcId="{590E0FF3-08C8-4117-8718-9D759B338F1A}" destId="{CC267B82-9CEA-4A46-B494-E05A2C3ADC76}" srcOrd="1" destOrd="0" presId="urn:microsoft.com/office/officeart/2005/8/layout/hierarchy3"/>
    <dgm:cxn modelId="{CC551196-7884-48CF-9004-04468E56E0C9}" type="presParOf" srcId="{CC267B82-9CEA-4A46-B494-E05A2C3ADC76}" destId="{FDFED381-F872-4BAE-998F-4788FA70A635}" srcOrd="0" destOrd="0" presId="urn:microsoft.com/office/officeart/2005/8/layout/hierarchy3"/>
    <dgm:cxn modelId="{160230D9-F35D-4AA4-9DF9-66172B798EAA}" type="presParOf" srcId="{FDFED381-F872-4BAE-998F-4788FA70A635}" destId="{DE22F2EF-F847-4D3A-BB66-F0BB7E52A1CD}" srcOrd="0" destOrd="0" presId="urn:microsoft.com/office/officeart/2005/8/layout/hierarchy3"/>
    <dgm:cxn modelId="{F0048842-7A5E-4D03-9AFA-AA1856D76AE0}" type="presParOf" srcId="{FDFED381-F872-4BAE-998F-4788FA70A635}" destId="{0AF41956-0DCF-4616-929C-66DC505EB1ED}" srcOrd="1" destOrd="0" presId="urn:microsoft.com/office/officeart/2005/8/layout/hierarchy3"/>
    <dgm:cxn modelId="{AEB4738D-420C-4920-876D-ACA204331018}" type="presParOf" srcId="{CC267B82-9CEA-4A46-B494-E05A2C3ADC76}" destId="{595334C0-BD82-4A19-9A1B-9EA023F67DC0}" srcOrd="1" destOrd="0" presId="urn:microsoft.com/office/officeart/2005/8/layout/hierarchy3"/>
    <dgm:cxn modelId="{5CAFC98C-B674-46E8-80E9-3C15C8C8012B}" type="presParOf" srcId="{595334C0-BD82-4A19-9A1B-9EA023F67DC0}" destId="{09039A52-05F5-49FA-B0F2-A182F4C1CE6C}" srcOrd="0" destOrd="0" presId="urn:microsoft.com/office/officeart/2005/8/layout/hierarchy3"/>
    <dgm:cxn modelId="{D6C516F5-ACE1-4EF1-B5E1-E26C786B8338}" type="presParOf" srcId="{595334C0-BD82-4A19-9A1B-9EA023F67DC0}" destId="{39E0FF01-946C-4685-88AD-BA004E3369BA}" srcOrd="1" destOrd="0" presId="urn:microsoft.com/office/officeart/2005/8/layout/hierarchy3"/>
    <dgm:cxn modelId="{E3C2A9D9-7C7F-453D-8B6F-28913D163594}" type="presParOf" srcId="{595334C0-BD82-4A19-9A1B-9EA023F67DC0}" destId="{93275C6D-6F28-4791-9908-A4D0FE0C3C3D}" srcOrd="2" destOrd="0" presId="urn:microsoft.com/office/officeart/2005/8/layout/hierarchy3"/>
    <dgm:cxn modelId="{EDAB20A7-3DD0-44BC-8EB8-D63FDB0A41BC}" type="presParOf" srcId="{595334C0-BD82-4A19-9A1B-9EA023F67DC0}" destId="{D46C00C5-5F3B-4424-9C90-9986F188D08A}" srcOrd="3" destOrd="0" presId="urn:microsoft.com/office/officeart/2005/8/layout/hierarchy3"/>
    <dgm:cxn modelId="{09E3DB5F-C62B-4360-8A5C-C598B201AC6D}" type="presParOf" srcId="{595334C0-BD82-4A19-9A1B-9EA023F67DC0}" destId="{EAAE340C-E135-4AC4-926D-F6809AC817F7}" srcOrd="4" destOrd="0" presId="urn:microsoft.com/office/officeart/2005/8/layout/hierarchy3"/>
    <dgm:cxn modelId="{B8C7BCB1-354D-4B91-90D7-A779EC95390B}" type="presParOf" srcId="{595334C0-BD82-4A19-9A1B-9EA023F67DC0}" destId="{86C4FDAA-1B24-4E9B-AA64-1CA8496EFF1F}" srcOrd="5" destOrd="0" presId="urn:microsoft.com/office/officeart/2005/8/layout/hierarchy3"/>
    <dgm:cxn modelId="{A2AB8479-84A9-419D-9121-24AB6AEBDAAA}" type="presParOf" srcId="{590E0FF3-08C8-4117-8718-9D759B338F1A}" destId="{750D95A0-A81D-4212-B072-67FA4CF228B5}" srcOrd="2" destOrd="0" presId="urn:microsoft.com/office/officeart/2005/8/layout/hierarchy3"/>
    <dgm:cxn modelId="{D8BFF386-48A8-47EB-B2AD-06BD6CF252D9}" type="presParOf" srcId="{750D95A0-A81D-4212-B072-67FA4CF228B5}" destId="{6839E3CA-3DAE-4591-B3CC-D98F852719B0}" srcOrd="0" destOrd="0" presId="urn:microsoft.com/office/officeart/2005/8/layout/hierarchy3"/>
    <dgm:cxn modelId="{33F6D730-0CE0-49C8-AE0D-91B65A28D98D}" type="presParOf" srcId="{6839E3CA-3DAE-4591-B3CC-D98F852719B0}" destId="{C9497C99-1AE2-454C-A690-4BEF57B353F1}" srcOrd="0" destOrd="0" presId="urn:microsoft.com/office/officeart/2005/8/layout/hierarchy3"/>
    <dgm:cxn modelId="{75F2AE57-5489-4A83-B6BE-88D96C45D4A7}" type="presParOf" srcId="{6839E3CA-3DAE-4591-B3CC-D98F852719B0}" destId="{92E0970F-6004-47AF-8FDF-12D4374ACEE1}" srcOrd="1" destOrd="0" presId="urn:microsoft.com/office/officeart/2005/8/layout/hierarchy3"/>
    <dgm:cxn modelId="{649B6B26-1553-49DF-BC78-9FFE2641D5F9}" type="presParOf" srcId="{750D95A0-A81D-4212-B072-67FA4CF228B5}" destId="{45D3981E-D36F-4E66-88F5-4B404364DE5B}" srcOrd="1" destOrd="0" presId="urn:microsoft.com/office/officeart/2005/8/layout/hierarchy3"/>
    <dgm:cxn modelId="{E3DA0C05-8704-45C4-8E40-5F546EFA2B87}" type="presParOf" srcId="{45D3981E-D36F-4E66-88F5-4B404364DE5B}" destId="{AF54BFE8-7353-4683-BB3E-D409D86E907C}" srcOrd="0" destOrd="0" presId="urn:microsoft.com/office/officeart/2005/8/layout/hierarchy3"/>
    <dgm:cxn modelId="{4E1E9EA1-D9CD-4055-BA1A-2D93BD846814}" type="presParOf" srcId="{45D3981E-D36F-4E66-88F5-4B404364DE5B}" destId="{43F7A3F4-12DD-46B1-B92C-EEE406083395}" srcOrd="1" destOrd="0" presId="urn:microsoft.com/office/officeart/2005/8/layout/hierarchy3"/>
    <dgm:cxn modelId="{02CD787C-C7D4-447E-B58D-27C170B87C53}" type="presParOf" srcId="{45D3981E-D36F-4E66-88F5-4B404364DE5B}" destId="{F9817925-FC5F-43E4-9755-96731299F044}" srcOrd="2" destOrd="0" presId="urn:microsoft.com/office/officeart/2005/8/layout/hierarchy3"/>
    <dgm:cxn modelId="{8092A0F3-18BD-4939-AB93-75BF289AB257}" type="presParOf" srcId="{45D3981E-D36F-4E66-88F5-4B404364DE5B}" destId="{384A3907-105F-4C4B-B0ED-36B33CD6C5D6}" srcOrd="3" destOrd="0" presId="urn:microsoft.com/office/officeart/2005/8/layout/hierarchy3"/>
    <dgm:cxn modelId="{E5ED74F1-8DAF-4AD1-9C6F-CCD010F41105}" type="presParOf" srcId="{45D3981E-D36F-4E66-88F5-4B404364DE5B}" destId="{458D12AC-D6A8-4B4C-A774-6234EC87BD60}" srcOrd="4" destOrd="0" presId="urn:microsoft.com/office/officeart/2005/8/layout/hierarchy3"/>
    <dgm:cxn modelId="{A9F5E856-B042-429C-959E-EFA2E75FA116}" type="presParOf" srcId="{45D3981E-D36F-4E66-88F5-4B404364DE5B}" destId="{BE769C87-A5C0-4BB2-981C-4D41328ACE27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C39619-0DAB-4678-807B-3F163C57BCD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FA30386-6DD6-4773-87D5-581290444E0D}">
      <dgm:prSet phldrT="[Texte]" custT="1"/>
      <dgm:spPr>
        <a:gradFill flip="none" rotWithShape="0">
          <a:gsLst>
            <a:gs pos="0">
              <a:srgbClr val="E1092D">
                <a:tint val="66000"/>
                <a:satMod val="160000"/>
              </a:srgbClr>
            </a:gs>
            <a:gs pos="50000">
              <a:srgbClr val="E1092D">
                <a:tint val="44500"/>
                <a:satMod val="160000"/>
              </a:srgbClr>
            </a:gs>
            <a:gs pos="100000">
              <a:srgbClr val="E1092D">
                <a:tint val="23500"/>
                <a:satMod val="160000"/>
              </a:srgbClr>
            </a:gs>
          </a:gsLst>
          <a:path path="circle">
            <a:fillToRect t="100000" r="100000"/>
          </a:path>
          <a:tileRect l="-100000" b="-100000"/>
        </a:gradFill>
        <a:ln>
          <a:solidFill>
            <a:srgbClr val="C80828"/>
          </a:solidFill>
        </a:ln>
      </dgm:spPr>
      <dgm:t>
        <a:bodyPr/>
        <a:lstStyle/>
        <a:p>
          <a:r>
            <a:rPr lang="ar-DZ" sz="2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ميدان العلوم الإنسانية والاجتماعية</a:t>
          </a:r>
          <a:endParaRPr lang="fr-FR" sz="20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3CF458A-F1CB-4240-A7F8-0D37DC5FB52A}" type="parTrans" cxnId="{6A7F4D72-DAE1-4E05-A189-47D51BDFA2D3}">
      <dgm:prSet/>
      <dgm:spPr/>
      <dgm:t>
        <a:bodyPr/>
        <a:lstStyle/>
        <a:p>
          <a:endParaRPr lang="fr-FR"/>
        </a:p>
      </dgm:t>
    </dgm:pt>
    <dgm:pt modelId="{BA92A36A-C5F3-4505-BACA-75B1E45FC07A}" type="sibTrans" cxnId="{6A7F4D72-DAE1-4E05-A189-47D51BDFA2D3}">
      <dgm:prSet/>
      <dgm:spPr/>
      <dgm:t>
        <a:bodyPr/>
        <a:lstStyle/>
        <a:p>
          <a:endParaRPr lang="fr-FR"/>
        </a:p>
      </dgm:t>
    </dgm:pt>
    <dgm:pt modelId="{7C83284B-F8C2-45F2-A4C3-C3D425FE2D66}">
      <dgm:prSet phldrT="[Texte]" custT="1"/>
      <dgm:spPr>
        <a:solidFill>
          <a:schemeClr val="accent6">
            <a:lumMod val="20000"/>
            <a:lumOff val="80000"/>
          </a:schemeClr>
        </a:solidFill>
        <a:ln>
          <a:solidFill>
            <a:srgbClr val="C80828"/>
          </a:solidFill>
        </a:ln>
        <a:scene3d>
          <a:camera prst="orthographicFront"/>
          <a:lightRig rig="threePt" dir="t"/>
        </a:scene3d>
        <a:sp3d>
          <a:bevelT w="139700" prst="cross"/>
        </a:sp3d>
      </dgm:spPr>
      <dgm:t>
        <a:bodyPr/>
        <a:lstStyle/>
        <a:p>
          <a:r>
            <a:rPr lang="ar-DZ" sz="1600" b="1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علوم إنسانية-علم المكتبات</a:t>
          </a:r>
          <a:endParaRPr lang="fr-FR" sz="1600" b="1" dirty="0">
            <a:solidFill>
              <a:srgbClr val="C0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B5238E8-28E5-4E21-A7AD-6D95241A3C54}" type="parTrans" cxnId="{609BCB67-2584-4653-9C47-5B1FF906BEEA}">
      <dgm:prSet/>
      <dgm:spPr/>
      <dgm:t>
        <a:bodyPr/>
        <a:lstStyle/>
        <a:p>
          <a:endParaRPr lang="fr-FR"/>
        </a:p>
      </dgm:t>
    </dgm:pt>
    <dgm:pt modelId="{01B3BE7F-E5F0-41DC-ADE8-9B676EF48C45}" type="sibTrans" cxnId="{609BCB67-2584-4653-9C47-5B1FF906BEEA}">
      <dgm:prSet/>
      <dgm:spPr/>
      <dgm:t>
        <a:bodyPr/>
        <a:lstStyle/>
        <a:p>
          <a:endParaRPr lang="fr-FR"/>
        </a:p>
      </dgm:t>
    </dgm:pt>
    <dgm:pt modelId="{1555B2F6-DB2C-4E54-A0E7-CD15D341A03E}">
      <dgm:prSet phldrT="[Texte]" custT="1"/>
      <dgm:spPr>
        <a:solidFill>
          <a:schemeClr val="accent6">
            <a:lumMod val="20000"/>
            <a:lumOff val="80000"/>
          </a:schemeClr>
        </a:solidFill>
        <a:ln>
          <a:solidFill>
            <a:srgbClr val="C80828"/>
          </a:solidFill>
        </a:ln>
        <a:scene3d>
          <a:camera prst="orthographicFront"/>
          <a:lightRig rig="threePt" dir="t"/>
        </a:scene3d>
        <a:sp3d>
          <a:bevelT w="139700" prst="cross"/>
        </a:sp3d>
      </dgm:spPr>
      <dgm:t>
        <a:bodyPr/>
        <a:lstStyle/>
        <a:p>
          <a:r>
            <a:rPr lang="ar-DZ" sz="1600" b="1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علم المكتبات والمعلومات</a:t>
          </a:r>
          <a:endParaRPr lang="fr-FR" sz="1600" b="1" dirty="0">
            <a:solidFill>
              <a:srgbClr val="7030A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C6CC439-F81D-44D0-B82D-4A328ED69799}" type="parTrans" cxnId="{AE49F579-7BE6-4060-9BDD-E5740824B027}">
      <dgm:prSet/>
      <dgm:spPr/>
      <dgm:t>
        <a:bodyPr/>
        <a:lstStyle/>
        <a:p>
          <a:endParaRPr lang="fr-FR"/>
        </a:p>
      </dgm:t>
    </dgm:pt>
    <dgm:pt modelId="{61124ACC-1E62-4271-8308-1C80BBDBB5E1}" type="sibTrans" cxnId="{AE49F579-7BE6-4060-9BDD-E5740824B027}">
      <dgm:prSet/>
      <dgm:spPr/>
      <dgm:t>
        <a:bodyPr/>
        <a:lstStyle/>
        <a:p>
          <a:endParaRPr lang="fr-FR"/>
        </a:p>
      </dgm:t>
    </dgm:pt>
    <dgm:pt modelId="{F9ED2B35-E5E8-4E98-9FAB-7299FD303766}">
      <dgm:prSet phldrT="[Texte]" custT="1"/>
      <dgm:spPr>
        <a:solidFill>
          <a:schemeClr val="accent6">
            <a:lumMod val="20000"/>
            <a:lumOff val="80000"/>
          </a:schemeClr>
        </a:solidFill>
        <a:ln>
          <a:solidFill>
            <a:srgbClr val="C80828"/>
          </a:solidFill>
        </a:ln>
        <a:scene3d>
          <a:camera prst="orthographicFront"/>
          <a:lightRig rig="threePt" dir="t"/>
        </a:scene3d>
        <a:sp3d>
          <a:bevelT w="139700" prst="cross"/>
        </a:sp3d>
      </dgm:spPr>
      <dgm:t>
        <a:bodyPr/>
        <a:lstStyle/>
        <a:p>
          <a:r>
            <a:rPr lang="ar-DZ" sz="1600" b="1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علوم إنسانية-علوم الإعلام والاتصال</a:t>
          </a:r>
          <a:endParaRPr lang="fr-FR" sz="1600" b="1" dirty="0">
            <a:solidFill>
              <a:srgbClr val="C0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4EDEB4C-302B-4B75-B1DB-1F1B2A16CBA6}" type="parTrans" cxnId="{9453B6BC-C482-4549-B90C-D0DA9E6E73CD}">
      <dgm:prSet/>
      <dgm:spPr/>
      <dgm:t>
        <a:bodyPr/>
        <a:lstStyle/>
        <a:p>
          <a:endParaRPr lang="fr-FR"/>
        </a:p>
      </dgm:t>
    </dgm:pt>
    <dgm:pt modelId="{C93E34E8-5BB6-4167-9814-C5F8EAFF0773}" type="sibTrans" cxnId="{9453B6BC-C482-4549-B90C-D0DA9E6E73CD}">
      <dgm:prSet/>
      <dgm:spPr/>
      <dgm:t>
        <a:bodyPr/>
        <a:lstStyle/>
        <a:p>
          <a:endParaRPr lang="fr-FR"/>
        </a:p>
      </dgm:t>
    </dgm:pt>
    <dgm:pt modelId="{F75F1957-B065-4101-BBA7-90007814E398}">
      <dgm:prSet phldrT="[Texte]" custT="1"/>
      <dgm:spPr>
        <a:solidFill>
          <a:schemeClr val="accent6">
            <a:lumMod val="20000"/>
            <a:lumOff val="80000"/>
          </a:schemeClr>
        </a:solidFill>
        <a:ln>
          <a:solidFill>
            <a:srgbClr val="C80828"/>
          </a:solidFill>
        </a:ln>
        <a:scene3d>
          <a:camera prst="orthographicFront"/>
          <a:lightRig rig="threePt" dir="t"/>
        </a:scene3d>
        <a:sp3d>
          <a:bevelT w="139700" prst="cross"/>
        </a:sp3d>
      </dgm:spPr>
      <dgm:t>
        <a:bodyPr/>
        <a:lstStyle/>
        <a:p>
          <a:r>
            <a:rPr lang="ar-DZ" sz="1600" b="1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إعلام</a:t>
          </a:r>
          <a:endParaRPr lang="fr-FR" sz="1600" b="1" dirty="0">
            <a:solidFill>
              <a:srgbClr val="7030A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48819E-2D5D-40D3-99F3-A7B1F4D3C2CE}" type="parTrans" cxnId="{60F6FC02-3151-40AB-997C-100B3E8A5007}">
      <dgm:prSet/>
      <dgm:spPr/>
      <dgm:t>
        <a:bodyPr/>
        <a:lstStyle/>
        <a:p>
          <a:endParaRPr lang="fr-FR"/>
        </a:p>
      </dgm:t>
    </dgm:pt>
    <dgm:pt modelId="{708C3F90-56D6-455F-BF1E-B4A344BAB84B}" type="sibTrans" cxnId="{60F6FC02-3151-40AB-997C-100B3E8A5007}">
      <dgm:prSet/>
      <dgm:spPr/>
      <dgm:t>
        <a:bodyPr/>
        <a:lstStyle/>
        <a:p>
          <a:endParaRPr lang="fr-FR"/>
        </a:p>
      </dgm:t>
    </dgm:pt>
    <dgm:pt modelId="{DA002AF6-AC67-4452-8C4F-BFA75C3B2338}">
      <dgm:prSet custT="1"/>
      <dgm:spPr>
        <a:solidFill>
          <a:schemeClr val="accent2">
            <a:lumMod val="40000"/>
            <a:lumOff val="60000"/>
          </a:schemeClr>
        </a:solidFill>
        <a:ln>
          <a:solidFill>
            <a:srgbClr val="C80828"/>
          </a:solidFill>
        </a:ln>
        <a:scene3d>
          <a:camera prst="orthographicFront"/>
          <a:lightRig rig="threePt" dir="t"/>
        </a:scene3d>
        <a:sp3d>
          <a:bevelT w="139700" prst="cross"/>
        </a:sp3d>
      </dgm:spPr>
      <dgm:t>
        <a:bodyPr/>
        <a:lstStyle/>
        <a:p>
          <a:r>
            <a:rPr lang="ar-DZ" sz="1600" b="1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علوم إنسانية-علم الآثار</a:t>
          </a:r>
          <a:endParaRPr lang="fr-FR" sz="1600" b="1" dirty="0">
            <a:solidFill>
              <a:srgbClr val="C0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20C7D2A-A69B-4808-AFAD-9A8A20F1E9A1}" type="parTrans" cxnId="{BED60997-470A-4840-834F-7E578645FB37}">
      <dgm:prSet/>
      <dgm:spPr/>
      <dgm:t>
        <a:bodyPr/>
        <a:lstStyle/>
        <a:p>
          <a:endParaRPr lang="fr-FR"/>
        </a:p>
      </dgm:t>
    </dgm:pt>
    <dgm:pt modelId="{064DF9D9-CCE3-4515-BEAF-BF6CAA5141B1}" type="sibTrans" cxnId="{BED60997-470A-4840-834F-7E578645FB37}">
      <dgm:prSet/>
      <dgm:spPr/>
      <dgm:t>
        <a:bodyPr/>
        <a:lstStyle/>
        <a:p>
          <a:endParaRPr lang="fr-FR"/>
        </a:p>
      </dgm:t>
    </dgm:pt>
    <dgm:pt modelId="{DDAC6695-BDA7-458D-A570-89529BFE9239}">
      <dgm:prSet custT="1"/>
      <dgm:spPr>
        <a:solidFill>
          <a:schemeClr val="accent3">
            <a:lumMod val="40000"/>
            <a:lumOff val="60000"/>
          </a:schemeClr>
        </a:solidFill>
        <a:ln>
          <a:solidFill>
            <a:srgbClr val="C80828"/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ar-DZ" sz="1600" b="1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علوم إنسانية-تاريخ</a:t>
          </a:r>
          <a:endParaRPr lang="fr-FR" sz="1600" b="1" dirty="0">
            <a:solidFill>
              <a:srgbClr val="C0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8CB8EC-7A6D-45F7-8520-8041C505384D}" type="parTrans" cxnId="{EEF3D66E-979D-43C4-B3D0-803C585DC57D}">
      <dgm:prSet/>
      <dgm:spPr/>
      <dgm:t>
        <a:bodyPr/>
        <a:lstStyle/>
        <a:p>
          <a:endParaRPr lang="fr-FR"/>
        </a:p>
      </dgm:t>
    </dgm:pt>
    <dgm:pt modelId="{86786D50-30A5-4BF1-A514-2E241EEA573B}" type="sibTrans" cxnId="{EEF3D66E-979D-43C4-B3D0-803C585DC57D}">
      <dgm:prSet/>
      <dgm:spPr/>
      <dgm:t>
        <a:bodyPr/>
        <a:lstStyle/>
        <a:p>
          <a:endParaRPr lang="fr-FR"/>
        </a:p>
      </dgm:t>
    </dgm:pt>
    <dgm:pt modelId="{1E4EFB50-6934-4C81-8EDA-5A2547B055C9}">
      <dgm:prSet custT="1"/>
      <dgm:spPr>
        <a:solidFill>
          <a:schemeClr val="tx2">
            <a:lumMod val="20000"/>
            <a:lumOff val="80000"/>
          </a:schemeClr>
        </a:solidFill>
        <a:ln>
          <a:solidFill>
            <a:srgbClr val="C80828"/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ar-DZ" sz="1600" b="1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علوم إسلامية-لغة عربية وحضارة إسلامية</a:t>
          </a:r>
          <a:endParaRPr lang="fr-FR" sz="1600" b="1" dirty="0">
            <a:solidFill>
              <a:srgbClr val="C0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891D992-B09B-418D-831E-9C2DCE85075C}" type="parTrans" cxnId="{73A509C9-B09F-4893-9418-6DDFA454D412}">
      <dgm:prSet/>
      <dgm:spPr/>
      <dgm:t>
        <a:bodyPr/>
        <a:lstStyle/>
        <a:p>
          <a:endParaRPr lang="fr-FR"/>
        </a:p>
      </dgm:t>
    </dgm:pt>
    <dgm:pt modelId="{26B21927-9402-4C2F-8479-604DB5065856}" type="sibTrans" cxnId="{73A509C9-B09F-4893-9418-6DDFA454D412}">
      <dgm:prSet/>
      <dgm:spPr/>
      <dgm:t>
        <a:bodyPr/>
        <a:lstStyle/>
        <a:p>
          <a:endParaRPr lang="fr-FR"/>
        </a:p>
      </dgm:t>
    </dgm:pt>
    <dgm:pt modelId="{2D6791CC-0763-4C6C-9A42-032EA10C5AAA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rgbClr val="C80828"/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ar-DZ" sz="1600" b="1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علوم إسلامية-شريعة</a:t>
          </a:r>
          <a:endParaRPr lang="fr-FR" sz="1600" b="1" dirty="0">
            <a:solidFill>
              <a:srgbClr val="C0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35EC740-05A4-4BCE-BEB5-B5E9A6C13F57}" type="parTrans" cxnId="{C4C43EF7-9188-434C-8EC7-E2D89AE3DB25}">
      <dgm:prSet/>
      <dgm:spPr/>
      <dgm:t>
        <a:bodyPr/>
        <a:lstStyle/>
        <a:p>
          <a:endParaRPr lang="fr-FR"/>
        </a:p>
      </dgm:t>
    </dgm:pt>
    <dgm:pt modelId="{5A0BBC02-0B39-4E96-B1B7-29CD5B77192C}" type="sibTrans" cxnId="{C4C43EF7-9188-434C-8EC7-E2D89AE3DB25}">
      <dgm:prSet/>
      <dgm:spPr/>
      <dgm:t>
        <a:bodyPr/>
        <a:lstStyle/>
        <a:p>
          <a:endParaRPr lang="fr-FR"/>
        </a:p>
      </dgm:t>
    </dgm:pt>
    <dgm:pt modelId="{6BEF3DDC-A418-44F2-83C9-5C66928E44A8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rgbClr val="C80828"/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DZ" sz="1600" b="1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علوم إسلامية-أصول الدين</a:t>
          </a:r>
          <a:endParaRPr lang="fr-FR" sz="1600" b="1" dirty="0" smtClean="0">
            <a:solidFill>
              <a:srgbClr val="C0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b="1" dirty="0">
            <a:solidFill>
              <a:srgbClr val="C0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CC2E9D5-FDBB-4A8F-AC66-4255B0AEA016}" type="parTrans" cxnId="{338BEFC4-A1CD-443B-8B5B-E0FB85B1138C}">
      <dgm:prSet/>
      <dgm:spPr/>
      <dgm:t>
        <a:bodyPr/>
        <a:lstStyle/>
        <a:p>
          <a:endParaRPr lang="fr-FR"/>
        </a:p>
      </dgm:t>
    </dgm:pt>
    <dgm:pt modelId="{960E5A5B-89FB-4AB6-85B0-77B3F640CF48}" type="sibTrans" cxnId="{338BEFC4-A1CD-443B-8B5B-E0FB85B1138C}">
      <dgm:prSet/>
      <dgm:spPr/>
      <dgm:t>
        <a:bodyPr/>
        <a:lstStyle/>
        <a:p>
          <a:endParaRPr lang="fr-FR"/>
        </a:p>
      </dgm:t>
    </dgm:pt>
    <dgm:pt modelId="{EBF11CFF-EB7A-4EBE-A1EB-CABB4B024F2C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rgbClr val="C80828"/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ar-DZ" sz="1600" b="1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الدعوة والثقافة الإسلامية</a:t>
          </a:r>
          <a:endParaRPr lang="fr-FR" sz="1600" b="1" dirty="0">
            <a:solidFill>
              <a:srgbClr val="7030A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1F92C68-D338-4C4D-8DFB-A6BACE094CDF}" type="parTrans" cxnId="{3545080F-642D-4982-ACE7-49896FC5021F}">
      <dgm:prSet/>
      <dgm:spPr/>
      <dgm:t>
        <a:bodyPr/>
        <a:lstStyle/>
        <a:p>
          <a:endParaRPr lang="fr-FR"/>
        </a:p>
      </dgm:t>
    </dgm:pt>
    <dgm:pt modelId="{A70C7AAA-B1F4-48C8-A609-19BCE65E0F80}" type="sibTrans" cxnId="{3545080F-642D-4982-ACE7-49896FC5021F}">
      <dgm:prSet/>
      <dgm:spPr/>
      <dgm:t>
        <a:bodyPr/>
        <a:lstStyle/>
        <a:p>
          <a:endParaRPr lang="fr-FR"/>
        </a:p>
      </dgm:t>
    </dgm:pt>
    <dgm:pt modelId="{BA705164-33B5-43FD-A939-60F3B1395EC9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rgbClr val="C80828"/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ar-DZ" sz="1600" b="1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العقيدة ومقارنة الأديان</a:t>
          </a:r>
          <a:endParaRPr lang="fr-FR" sz="1600" b="1" dirty="0">
            <a:solidFill>
              <a:srgbClr val="7030A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F9FE2C3-F2CB-43D3-AE17-2D1C56C4AF49}" type="parTrans" cxnId="{041A5E7A-A8A2-4DC0-A49B-44F9B8D4853A}">
      <dgm:prSet/>
      <dgm:spPr/>
      <dgm:t>
        <a:bodyPr/>
        <a:lstStyle/>
        <a:p>
          <a:endParaRPr lang="fr-FR"/>
        </a:p>
      </dgm:t>
    </dgm:pt>
    <dgm:pt modelId="{2FAF17A8-1B96-40D9-A800-83DF4BAD80D3}" type="sibTrans" cxnId="{041A5E7A-A8A2-4DC0-A49B-44F9B8D4853A}">
      <dgm:prSet/>
      <dgm:spPr/>
      <dgm:t>
        <a:bodyPr/>
        <a:lstStyle/>
        <a:p>
          <a:endParaRPr lang="fr-FR"/>
        </a:p>
      </dgm:t>
    </dgm:pt>
    <dgm:pt modelId="{970A2355-FD8B-4C1F-80B4-2F59D512AE06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rgbClr val="C80828"/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ar-DZ" sz="1600" b="1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الكتاب والسنة</a:t>
          </a:r>
          <a:endParaRPr lang="fr-FR" sz="1600" b="1" dirty="0">
            <a:solidFill>
              <a:srgbClr val="7030A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C927F97-9827-4052-98D2-25843AA5B694}" type="parTrans" cxnId="{5393F376-E84C-4E2F-8030-33C632661C28}">
      <dgm:prSet/>
      <dgm:spPr/>
      <dgm:t>
        <a:bodyPr/>
        <a:lstStyle/>
        <a:p>
          <a:endParaRPr lang="fr-FR"/>
        </a:p>
      </dgm:t>
    </dgm:pt>
    <dgm:pt modelId="{9E116000-7F20-4C20-B6BD-DBFFE3911C13}" type="sibTrans" cxnId="{5393F376-E84C-4E2F-8030-33C632661C28}">
      <dgm:prSet/>
      <dgm:spPr/>
      <dgm:t>
        <a:bodyPr/>
        <a:lstStyle/>
        <a:p>
          <a:endParaRPr lang="fr-FR"/>
        </a:p>
      </dgm:t>
    </dgm:pt>
    <dgm:pt modelId="{87669738-E5FD-45C9-8178-4A0C7904CD1B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rgbClr val="C80828"/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ar-DZ" sz="1600" b="1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الشريعة والقانون</a:t>
          </a:r>
          <a:endParaRPr lang="fr-FR" sz="1600" b="1" dirty="0">
            <a:solidFill>
              <a:srgbClr val="7030A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FFF0755-E3D6-48C4-9CD1-F6DFFA3F1143}" type="parTrans" cxnId="{AB2FD1DA-EA69-4F98-953F-EB06845CCF21}">
      <dgm:prSet/>
      <dgm:spPr/>
      <dgm:t>
        <a:bodyPr/>
        <a:lstStyle/>
        <a:p>
          <a:endParaRPr lang="fr-FR"/>
        </a:p>
      </dgm:t>
    </dgm:pt>
    <dgm:pt modelId="{55AA2AC6-4D3B-429D-BFE0-57CCD6408D56}" type="sibTrans" cxnId="{AB2FD1DA-EA69-4F98-953F-EB06845CCF21}">
      <dgm:prSet/>
      <dgm:spPr/>
      <dgm:t>
        <a:bodyPr/>
        <a:lstStyle/>
        <a:p>
          <a:endParaRPr lang="fr-FR"/>
        </a:p>
      </dgm:t>
    </dgm:pt>
    <dgm:pt modelId="{D839026C-40A4-42A8-99BB-97C7CFF94812}">
      <dgm:prSet custT="1"/>
      <dgm:spPr>
        <a:solidFill>
          <a:schemeClr val="tx2">
            <a:lumMod val="20000"/>
            <a:lumOff val="80000"/>
          </a:schemeClr>
        </a:solidFill>
        <a:ln>
          <a:solidFill>
            <a:srgbClr val="C80828"/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ar-DZ" sz="1600" b="1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التاريخ والحضارة الإسلامية</a:t>
          </a:r>
          <a:endParaRPr lang="fr-FR" sz="1600" b="1" dirty="0">
            <a:solidFill>
              <a:srgbClr val="7030A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94EEBB7-E6C6-43E8-85DB-342C885269E7}" type="parTrans" cxnId="{A4B84602-9FAD-4D25-8BD2-2906F7ADEFFA}">
      <dgm:prSet/>
      <dgm:spPr/>
      <dgm:t>
        <a:bodyPr/>
        <a:lstStyle/>
        <a:p>
          <a:endParaRPr lang="fr-FR"/>
        </a:p>
      </dgm:t>
    </dgm:pt>
    <dgm:pt modelId="{9F5A23A9-E075-441F-AE56-FC63AFB98F14}" type="sibTrans" cxnId="{A4B84602-9FAD-4D25-8BD2-2906F7ADEFFA}">
      <dgm:prSet/>
      <dgm:spPr/>
      <dgm:t>
        <a:bodyPr/>
        <a:lstStyle/>
        <a:p>
          <a:endParaRPr lang="fr-FR"/>
        </a:p>
      </dgm:t>
    </dgm:pt>
    <dgm:pt modelId="{51E8E717-1E65-427B-982F-4EB2C69CABE6}">
      <dgm:prSet custT="1"/>
      <dgm:spPr>
        <a:solidFill>
          <a:schemeClr val="accent3">
            <a:lumMod val="40000"/>
            <a:lumOff val="60000"/>
          </a:schemeClr>
        </a:solidFill>
        <a:ln>
          <a:solidFill>
            <a:srgbClr val="C80828"/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ar-DZ" sz="1600" b="1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تاريخ عام</a:t>
          </a:r>
          <a:endParaRPr lang="fr-FR" sz="1600" b="1" dirty="0">
            <a:solidFill>
              <a:srgbClr val="7030A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1512A38-CA43-4A8A-B71E-AF98245CA918}" type="parTrans" cxnId="{538EB4A6-647A-4BD1-89BC-62FDD47ABEBF}">
      <dgm:prSet/>
      <dgm:spPr/>
      <dgm:t>
        <a:bodyPr/>
        <a:lstStyle/>
        <a:p>
          <a:endParaRPr lang="fr-FR"/>
        </a:p>
      </dgm:t>
    </dgm:pt>
    <dgm:pt modelId="{CFE68F65-D5BC-4CF2-A0DB-1649C8F27C25}" type="sibTrans" cxnId="{538EB4A6-647A-4BD1-89BC-62FDD47ABEBF}">
      <dgm:prSet/>
      <dgm:spPr/>
      <dgm:t>
        <a:bodyPr/>
        <a:lstStyle/>
        <a:p>
          <a:endParaRPr lang="fr-FR"/>
        </a:p>
      </dgm:t>
    </dgm:pt>
    <dgm:pt modelId="{1D6963B6-C83E-4CA3-8D8C-BCBF36A54BAB}">
      <dgm:prSet custT="1"/>
      <dgm:spPr>
        <a:solidFill>
          <a:schemeClr val="accent2">
            <a:lumMod val="40000"/>
            <a:lumOff val="60000"/>
          </a:schemeClr>
        </a:solidFill>
        <a:ln>
          <a:solidFill>
            <a:srgbClr val="C80828"/>
          </a:solidFill>
        </a:ln>
        <a:scene3d>
          <a:camera prst="orthographicFront"/>
          <a:lightRig rig="threePt" dir="t"/>
        </a:scene3d>
        <a:sp3d>
          <a:bevelT w="139700" prst="cross"/>
        </a:sp3d>
      </dgm:spPr>
      <dgm:t>
        <a:bodyPr/>
        <a:lstStyle/>
        <a:p>
          <a:r>
            <a:rPr lang="ar-DZ" sz="1600" b="1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علم الآثار</a:t>
          </a:r>
          <a:endParaRPr lang="fr-FR" sz="1600" b="1" dirty="0">
            <a:solidFill>
              <a:srgbClr val="7030A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6966149-C215-4429-976D-1DC0168E9379}" type="parTrans" cxnId="{BFC9FB5A-7BC6-4ABC-BF95-5F8C5FEB933F}">
      <dgm:prSet/>
      <dgm:spPr/>
      <dgm:t>
        <a:bodyPr/>
        <a:lstStyle/>
        <a:p>
          <a:endParaRPr lang="fr-FR"/>
        </a:p>
      </dgm:t>
    </dgm:pt>
    <dgm:pt modelId="{A599D65F-2921-4523-8D7C-DE4A2F78AADF}" type="sibTrans" cxnId="{BFC9FB5A-7BC6-4ABC-BF95-5F8C5FEB933F}">
      <dgm:prSet/>
      <dgm:spPr/>
      <dgm:t>
        <a:bodyPr/>
        <a:lstStyle/>
        <a:p>
          <a:endParaRPr lang="fr-FR"/>
        </a:p>
      </dgm:t>
    </dgm:pt>
    <dgm:pt modelId="{760D5309-0AA3-440A-8940-C66CDBF1D5FB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rgbClr val="C80828"/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ar-DZ" sz="1600" b="1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الفقه والأصول</a:t>
          </a:r>
          <a:endParaRPr lang="fr-FR" sz="1600" b="1" dirty="0">
            <a:solidFill>
              <a:srgbClr val="7030A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5C27941-6396-4FD1-A872-53787C255D58}" type="parTrans" cxnId="{39AE8005-414D-4DDF-BB68-745DD07D0851}">
      <dgm:prSet/>
      <dgm:spPr/>
      <dgm:t>
        <a:bodyPr/>
        <a:lstStyle/>
        <a:p>
          <a:endParaRPr lang="fr-FR"/>
        </a:p>
      </dgm:t>
    </dgm:pt>
    <dgm:pt modelId="{18405290-DB7E-45D9-9177-D4DEBDADC1AC}" type="sibTrans" cxnId="{39AE8005-414D-4DDF-BB68-745DD07D0851}">
      <dgm:prSet/>
      <dgm:spPr/>
      <dgm:t>
        <a:bodyPr/>
        <a:lstStyle/>
        <a:p>
          <a:endParaRPr lang="fr-FR"/>
        </a:p>
      </dgm:t>
    </dgm:pt>
    <dgm:pt modelId="{13CBC314-4F38-47A0-9D5A-2E5C7F232123}">
      <dgm:prSet custT="1"/>
      <dgm:spPr>
        <a:solidFill>
          <a:schemeClr val="tx2">
            <a:lumMod val="20000"/>
            <a:lumOff val="80000"/>
          </a:schemeClr>
        </a:solidFill>
        <a:ln>
          <a:solidFill>
            <a:srgbClr val="C80828"/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ar-DZ" sz="1600" b="1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اللغة العربية والدراسات القرآنية</a:t>
          </a:r>
          <a:endParaRPr lang="fr-FR" sz="1600" b="1" dirty="0">
            <a:solidFill>
              <a:srgbClr val="7030A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0DA8E0F-B51B-487B-9599-384B29834F86}" type="parTrans" cxnId="{90BDB79C-026B-49A4-B3F4-AD0836834561}">
      <dgm:prSet/>
      <dgm:spPr/>
      <dgm:t>
        <a:bodyPr/>
        <a:lstStyle/>
        <a:p>
          <a:endParaRPr lang="fr-FR"/>
        </a:p>
      </dgm:t>
    </dgm:pt>
    <dgm:pt modelId="{A4B7BD9E-25B6-4DDF-81B5-E34BAD1A08B7}" type="sibTrans" cxnId="{90BDB79C-026B-49A4-B3F4-AD0836834561}">
      <dgm:prSet/>
      <dgm:spPr/>
      <dgm:t>
        <a:bodyPr/>
        <a:lstStyle/>
        <a:p>
          <a:endParaRPr lang="fr-FR"/>
        </a:p>
      </dgm:t>
    </dgm:pt>
    <dgm:pt modelId="{18A198DB-D0D9-4974-8EF0-4F3B02724E78}" type="pres">
      <dgm:prSet presAssocID="{6AC39619-0DAB-4678-807B-3F163C57BCD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F49E124B-5E01-4426-9A7B-ADD5DB4D9338}" type="pres">
      <dgm:prSet presAssocID="{EFA30386-6DD6-4773-87D5-581290444E0D}" presName="hierRoot1" presStyleCnt="0"/>
      <dgm:spPr/>
    </dgm:pt>
    <dgm:pt modelId="{FE48CE0D-AF3E-4292-AC53-9A973A090E1F}" type="pres">
      <dgm:prSet presAssocID="{EFA30386-6DD6-4773-87D5-581290444E0D}" presName="composite" presStyleCnt="0"/>
      <dgm:spPr/>
    </dgm:pt>
    <dgm:pt modelId="{92D360EF-03DA-4F1F-AC75-1B32695A621F}" type="pres">
      <dgm:prSet presAssocID="{EFA30386-6DD6-4773-87D5-581290444E0D}" presName="background" presStyleLbl="node0" presStyleIdx="0" presStyleCnt="1"/>
      <dgm:spPr/>
    </dgm:pt>
    <dgm:pt modelId="{E509A1B7-4BF9-40DD-9C93-15DA4CD81B02}" type="pres">
      <dgm:prSet presAssocID="{EFA30386-6DD6-4773-87D5-581290444E0D}" presName="text" presStyleLbl="fgAcc0" presStyleIdx="0" presStyleCnt="1" custScaleX="739268" custScaleY="133995" custLinFactY="-79769" custLinFactNeighborX="-61194" custLinFactNeighborY="-100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61628EE-7AFC-4D11-B1D3-C087920D4DD5}" type="pres">
      <dgm:prSet presAssocID="{EFA30386-6DD6-4773-87D5-581290444E0D}" presName="hierChild2" presStyleCnt="0"/>
      <dgm:spPr/>
    </dgm:pt>
    <dgm:pt modelId="{6F444E01-18BC-409C-8225-BE3C6CA9D59F}" type="pres">
      <dgm:prSet presAssocID="{DB5238E8-28E5-4E21-A7AD-6D95241A3C54}" presName="Name10" presStyleLbl="parChTrans1D2" presStyleIdx="0" presStyleCnt="7"/>
      <dgm:spPr/>
      <dgm:t>
        <a:bodyPr/>
        <a:lstStyle/>
        <a:p>
          <a:endParaRPr lang="fr-FR"/>
        </a:p>
      </dgm:t>
    </dgm:pt>
    <dgm:pt modelId="{588D667F-0CBE-4CE7-AB5E-BF7228817B44}" type="pres">
      <dgm:prSet presAssocID="{7C83284B-F8C2-45F2-A4C3-C3D425FE2D66}" presName="hierRoot2" presStyleCnt="0"/>
      <dgm:spPr/>
    </dgm:pt>
    <dgm:pt modelId="{A89A2E00-7405-4045-AEA3-11C74CDCD3E8}" type="pres">
      <dgm:prSet presAssocID="{7C83284B-F8C2-45F2-A4C3-C3D425FE2D66}" presName="composite2" presStyleCnt="0"/>
      <dgm:spPr/>
    </dgm:pt>
    <dgm:pt modelId="{59B293B8-99D3-459F-B1F0-60ED5E63659B}" type="pres">
      <dgm:prSet presAssocID="{7C83284B-F8C2-45F2-A4C3-C3D425FE2D66}" presName="background2" presStyleLbl="node2" presStyleIdx="0" presStyleCnt="7"/>
      <dgm:spPr/>
    </dgm:pt>
    <dgm:pt modelId="{D0195142-96ED-41C2-BA82-FD8A3667F983}" type="pres">
      <dgm:prSet presAssocID="{7C83284B-F8C2-45F2-A4C3-C3D425FE2D66}" presName="text2" presStyleLbl="fgAcc2" presStyleIdx="0" presStyleCnt="7" custScaleX="135718" custScaleY="46741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0707EBB-4B33-4256-80F3-4A023B91AF4C}" type="pres">
      <dgm:prSet presAssocID="{7C83284B-F8C2-45F2-A4C3-C3D425FE2D66}" presName="hierChild3" presStyleCnt="0"/>
      <dgm:spPr/>
    </dgm:pt>
    <dgm:pt modelId="{EF7478B4-F25E-4CE6-80D7-72A6C8129A49}" type="pres">
      <dgm:prSet presAssocID="{CC6CC439-F81D-44D0-B82D-4A328ED69799}" presName="Name17" presStyleLbl="parChTrans1D3" presStyleIdx="0" presStyleCnt="11"/>
      <dgm:spPr/>
      <dgm:t>
        <a:bodyPr/>
        <a:lstStyle/>
        <a:p>
          <a:endParaRPr lang="fr-FR"/>
        </a:p>
      </dgm:t>
    </dgm:pt>
    <dgm:pt modelId="{5F113DB5-BB2F-44CC-9EA8-9E5BAD6C8C83}" type="pres">
      <dgm:prSet presAssocID="{1555B2F6-DB2C-4E54-A0E7-CD15D341A03E}" presName="hierRoot3" presStyleCnt="0"/>
      <dgm:spPr/>
    </dgm:pt>
    <dgm:pt modelId="{2CA5573B-A3A9-4148-BA45-0DF419E0ABE2}" type="pres">
      <dgm:prSet presAssocID="{1555B2F6-DB2C-4E54-A0E7-CD15D341A03E}" presName="composite3" presStyleCnt="0"/>
      <dgm:spPr/>
    </dgm:pt>
    <dgm:pt modelId="{8E060E99-7BD1-4F44-ADB1-10019B61BBBD}" type="pres">
      <dgm:prSet presAssocID="{1555B2F6-DB2C-4E54-A0E7-CD15D341A03E}" presName="background3" presStyleLbl="node3" presStyleIdx="0" presStyleCnt="11"/>
      <dgm:spPr/>
    </dgm:pt>
    <dgm:pt modelId="{579E2268-8CEC-4572-B6E5-4E2045465343}" type="pres">
      <dgm:prSet presAssocID="{1555B2F6-DB2C-4E54-A0E7-CD15D341A03E}" presName="text3" presStyleLbl="fgAcc3" presStyleIdx="0" presStyleCnt="11" custScaleX="148643" custScaleY="304173" custLinFactY="99299" custLinFactNeighborX="-1409" custLinFactNeighborY="100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6F6D3E6-B51C-4246-8020-331407BDD5CA}" type="pres">
      <dgm:prSet presAssocID="{1555B2F6-DB2C-4E54-A0E7-CD15D341A03E}" presName="hierChild4" presStyleCnt="0"/>
      <dgm:spPr/>
    </dgm:pt>
    <dgm:pt modelId="{5E813BBF-AF04-4566-A80B-9F708A647F07}" type="pres">
      <dgm:prSet presAssocID="{C4EDEB4C-302B-4B75-B1DB-1F1B2A16CBA6}" presName="Name10" presStyleLbl="parChTrans1D2" presStyleIdx="1" presStyleCnt="7"/>
      <dgm:spPr/>
      <dgm:t>
        <a:bodyPr/>
        <a:lstStyle/>
        <a:p>
          <a:endParaRPr lang="fr-FR"/>
        </a:p>
      </dgm:t>
    </dgm:pt>
    <dgm:pt modelId="{30F7789B-FE7D-49C1-86D7-B4A5601594F7}" type="pres">
      <dgm:prSet presAssocID="{F9ED2B35-E5E8-4E98-9FAB-7299FD303766}" presName="hierRoot2" presStyleCnt="0"/>
      <dgm:spPr/>
    </dgm:pt>
    <dgm:pt modelId="{F81D0C6C-BA79-4C92-A269-7F210599C484}" type="pres">
      <dgm:prSet presAssocID="{F9ED2B35-E5E8-4E98-9FAB-7299FD303766}" presName="composite2" presStyleCnt="0"/>
      <dgm:spPr/>
    </dgm:pt>
    <dgm:pt modelId="{9B901FC3-5FAB-45A6-8BFC-6FD225990AC6}" type="pres">
      <dgm:prSet presAssocID="{F9ED2B35-E5E8-4E98-9FAB-7299FD303766}" presName="background2" presStyleLbl="node2" presStyleIdx="1" presStyleCnt="7"/>
      <dgm:spPr/>
    </dgm:pt>
    <dgm:pt modelId="{8DCAD0CC-73E4-4CDB-A7C3-DD8C9A41A04A}" type="pres">
      <dgm:prSet presAssocID="{F9ED2B35-E5E8-4E98-9FAB-7299FD303766}" presName="text2" presStyleLbl="fgAcc2" presStyleIdx="1" presStyleCnt="7" custScaleX="135718" custScaleY="46741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C265A81-F5F2-4799-A681-C45B113D3AB0}" type="pres">
      <dgm:prSet presAssocID="{F9ED2B35-E5E8-4E98-9FAB-7299FD303766}" presName="hierChild3" presStyleCnt="0"/>
      <dgm:spPr/>
    </dgm:pt>
    <dgm:pt modelId="{AC452A2B-D081-46D4-ADB5-5C413E474B55}" type="pres">
      <dgm:prSet presAssocID="{8C48819E-2D5D-40D3-99F3-A7B1F4D3C2CE}" presName="Name17" presStyleLbl="parChTrans1D3" presStyleIdx="1" presStyleCnt="11"/>
      <dgm:spPr/>
      <dgm:t>
        <a:bodyPr/>
        <a:lstStyle/>
        <a:p>
          <a:endParaRPr lang="fr-FR"/>
        </a:p>
      </dgm:t>
    </dgm:pt>
    <dgm:pt modelId="{F01A3B92-B4CE-47BA-B94E-06EAB1AA8FA9}" type="pres">
      <dgm:prSet presAssocID="{F75F1957-B065-4101-BBA7-90007814E398}" presName="hierRoot3" presStyleCnt="0"/>
      <dgm:spPr/>
    </dgm:pt>
    <dgm:pt modelId="{937B6037-848F-4658-AFD6-1959AB331C08}" type="pres">
      <dgm:prSet presAssocID="{F75F1957-B065-4101-BBA7-90007814E398}" presName="composite3" presStyleCnt="0"/>
      <dgm:spPr/>
    </dgm:pt>
    <dgm:pt modelId="{49AC2270-DF12-4B91-88FA-B4546E2CDB4B}" type="pres">
      <dgm:prSet presAssocID="{F75F1957-B065-4101-BBA7-90007814E398}" presName="background3" presStyleLbl="node3" presStyleIdx="1" presStyleCnt="11"/>
      <dgm:spPr/>
    </dgm:pt>
    <dgm:pt modelId="{20C13FA3-385F-4A6D-9424-35178EE1B6F3}" type="pres">
      <dgm:prSet presAssocID="{F75F1957-B065-4101-BBA7-90007814E398}" presName="text3" presStyleLbl="fgAcc3" presStyleIdx="1" presStyleCnt="11" custScaleX="101219" custScaleY="304173" custLinFactY="99299" custLinFactNeighborX="-1409" custLinFactNeighborY="100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FB3E8C2-FA92-4F65-87D6-8394FBCE212B}" type="pres">
      <dgm:prSet presAssocID="{F75F1957-B065-4101-BBA7-90007814E398}" presName="hierChild4" presStyleCnt="0"/>
      <dgm:spPr/>
    </dgm:pt>
    <dgm:pt modelId="{57F74D36-BF4B-4846-AD95-62449D4BFE63}" type="pres">
      <dgm:prSet presAssocID="{D20C7D2A-A69B-4808-AFAD-9A8A20F1E9A1}" presName="Name10" presStyleLbl="parChTrans1D2" presStyleIdx="2" presStyleCnt="7"/>
      <dgm:spPr/>
      <dgm:t>
        <a:bodyPr/>
        <a:lstStyle/>
        <a:p>
          <a:endParaRPr lang="fr-FR"/>
        </a:p>
      </dgm:t>
    </dgm:pt>
    <dgm:pt modelId="{45932D4A-2529-4DA7-A3F8-C14DC0FB3C16}" type="pres">
      <dgm:prSet presAssocID="{DA002AF6-AC67-4452-8C4F-BFA75C3B2338}" presName="hierRoot2" presStyleCnt="0"/>
      <dgm:spPr/>
    </dgm:pt>
    <dgm:pt modelId="{901057CD-D147-4828-91D9-4682D3FE2AAD}" type="pres">
      <dgm:prSet presAssocID="{DA002AF6-AC67-4452-8C4F-BFA75C3B2338}" presName="composite2" presStyleCnt="0"/>
      <dgm:spPr/>
    </dgm:pt>
    <dgm:pt modelId="{10BDEE89-E87C-426A-B052-15F87424B12B}" type="pres">
      <dgm:prSet presAssocID="{DA002AF6-AC67-4452-8C4F-BFA75C3B2338}" presName="background2" presStyleLbl="node2" presStyleIdx="2" presStyleCnt="7"/>
      <dgm:spPr/>
    </dgm:pt>
    <dgm:pt modelId="{0B1C71B0-D7F9-4E6D-8794-C20A46C65031}" type="pres">
      <dgm:prSet presAssocID="{DA002AF6-AC67-4452-8C4F-BFA75C3B2338}" presName="text2" presStyleLbl="fgAcc2" presStyleIdx="2" presStyleCnt="7" custScaleX="135718" custScaleY="46741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D783084-6061-444F-8C77-915A752F7848}" type="pres">
      <dgm:prSet presAssocID="{DA002AF6-AC67-4452-8C4F-BFA75C3B2338}" presName="hierChild3" presStyleCnt="0"/>
      <dgm:spPr/>
    </dgm:pt>
    <dgm:pt modelId="{63405C5D-DE7B-4336-B6EE-FC7484B46F85}" type="pres">
      <dgm:prSet presAssocID="{E6966149-C215-4429-976D-1DC0168E9379}" presName="Name17" presStyleLbl="parChTrans1D3" presStyleIdx="2" presStyleCnt="11"/>
      <dgm:spPr/>
      <dgm:t>
        <a:bodyPr/>
        <a:lstStyle/>
        <a:p>
          <a:endParaRPr lang="fr-FR"/>
        </a:p>
      </dgm:t>
    </dgm:pt>
    <dgm:pt modelId="{DC624814-695A-49B0-96B5-87D6430E00B2}" type="pres">
      <dgm:prSet presAssocID="{1D6963B6-C83E-4CA3-8D8C-BCBF36A54BAB}" presName="hierRoot3" presStyleCnt="0"/>
      <dgm:spPr/>
    </dgm:pt>
    <dgm:pt modelId="{1850120A-B020-429B-B53B-CA7C694D70A3}" type="pres">
      <dgm:prSet presAssocID="{1D6963B6-C83E-4CA3-8D8C-BCBF36A54BAB}" presName="composite3" presStyleCnt="0"/>
      <dgm:spPr/>
    </dgm:pt>
    <dgm:pt modelId="{814CE777-CDEB-43A9-94B8-9ECDCEBA1022}" type="pres">
      <dgm:prSet presAssocID="{1D6963B6-C83E-4CA3-8D8C-BCBF36A54BAB}" presName="background3" presStyleLbl="node3" presStyleIdx="2" presStyleCnt="11"/>
      <dgm:spPr/>
    </dgm:pt>
    <dgm:pt modelId="{C273243E-6388-4792-8F77-BD7046D82AD5}" type="pres">
      <dgm:prSet presAssocID="{1D6963B6-C83E-4CA3-8D8C-BCBF36A54BAB}" presName="text3" presStyleLbl="fgAcc3" presStyleIdx="2" presStyleCnt="11" custScaleX="101219" custScaleY="304173" custLinFactY="99299" custLinFactNeighborX="-1409" custLinFactNeighborY="100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346222E-AF6A-4650-9A55-E285B44AF95E}" type="pres">
      <dgm:prSet presAssocID="{1D6963B6-C83E-4CA3-8D8C-BCBF36A54BAB}" presName="hierChild4" presStyleCnt="0"/>
      <dgm:spPr/>
    </dgm:pt>
    <dgm:pt modelId="{77A8DDF5-6B44-456F-843B-B4EF340778F6}" type="pres">
      <dgm:prSet presAssocID="{188CB8EC-7A6D-45F7-8520-8041C505384D}" presName="Name10" presStyleLbl="parChTrans1D2" presStyleIdx="3" presStyleCnt="7"/>
      <dgm:spPr/>
      <dgm:t>
        <a:bodyPr/>
        <a:lstStyle/>
        <a:p>
          <a:endParaRPr lang="fr-FR"/>
        </a:p>
      </dgm:t>
    </dgm:pt>
    <dgm:pt modelId="{9AAC4EC5-8A48-4433-BB8C-057DE70A9278}" type="pres">
      <dgm:prSet presAssocID="{DDAC6695-BDA7-458D-A570-89529BFE9239}" presName="hierRoot2" presStyleCnt="0"/>
      <dgm:spPr/>
    </dgm:pt>
    <dgm:pt modelId="{30DB54C8-DC97-48CA-A588-F28EB3EE03BF}" type="pres">
      <dgm:prSet presAssocID="{DDAC6695-BDA7-458D-A570-89529BFE9239}" presName="composite2" presStyleCnt="0"/>
      <dgm:spPr/>
    </dgm:pt>
    <dgm:pt modelId="{9F904F72-D8EC-4833-9CED-6F393501A58D}" type="pres">
      <dgm:prSet presAssocID="{DDAC6695-BDA7-458D-A570-89529BFE9239}" presName="background2" presStyleLbl="node2" presStyleIdx="3" presStyleCnt="7"/>
      <dgm:spPr/>
    </dgm:pt>
    <dgm:pt modelId="{E765493A-52F7-466F-82BD-F3FB381544E7}" type="pres">
      <dgm:prSet presAssocID="{DDAC6695-BDA7-458D-A570-89529BFE9239}" presName="text2" presStyleLbl="fgAcc2" presStyleIdx="3" presStyleCnt="7" custScaleX="135718" custScaleY="46741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0B72104-C3B0-47E1-86DB-30328D568367}" type="pres">
      <dgm:prSet presAssocID="{DDAC6695-BDA7-458D-A570-89529BFE9239}" presName="hierChild3" presStyleCnt="0"/>
      <dgm:spPr/>
    </dgm:pt>
    <dgm:pt modelId="{36E6A118-3501-4F73-A94B-66DD4C0672C3}" type="pres">
      <dgm:prSet presAssocID="{F1512A38-CA43-4A8A-B71E-AF98245CA918}" presName="Name17" presStyleLbl="parChTrans1D3" presStyleIdx="3" presStyleCnt="11"/>
      <dgm:spPr/>
      <dgm:t>
        <a:bodyPr/>
        <a:lstStyle/>
        <a:p>
          <a:endParaRPr lang="fr-FR"/>
        </a:p>
      </dgm:t>
    </dgm:pt>
    <dgm:pt modelId="{40DB5912-B619-4E0E-A622-2A5B18E9BE25}" type="pres">
      <dgm:prSet presAssocID="{51E8E717-1E65-427B-982F-4EB2C69CABE6}" presName="hierRoot3" presStyleCnt="0"/>
      <dgm:spPr/>
    </dgm:pt>
    <dgm:pt modelId="{DC49BAE5-8FB4-491E-B136-7AB69F562482}" type="pres">
      <dgm:prSet presAssocID="{51E8E717-1E65-427B-982F-4EB2C69CABE6}" presName="composite3" presStyleCnt="0"/>
      <dgm:spPr/>
    </dgm:pt>
    <dgm:pt modelId="{3E2CB3AC-0528-4EEC-997A-7D768B490EDB}" type="pres">
      <dgm:prSet presAssocID="{51E8E717-1E65-427B-982F-4EB2C69CABE6}" presName="background3" presStyleLbl="node3" presStyleIdx="3" presStyleCnt="11"/>
      <dgm:spPr/>
    </dgm:pt>
    <dgm:pt modelId="{C7C7ACD5-5422-409C-9EFA-9F87EEA495B5}" type="pres">
      <dgm:prSet presAssocID="{51E8E717-1E65-427B-982F-4EB2C69CABE6}" presName="text3" presStyleLbl="fgAcc3" presStyleIdx="3" presStyleCnt="11" custScaleX="101219" custScaleY="304173" custLinFactY="99299" custLinFactNeighborX="-1409" custLinFactNeighborY="100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E64E3C0-0499-427F-9AD4-2DC5783362E3}" type="pres">
      <dgm:prSet presAssocID="{51E8E717-1E65-427B-982F-4EB2C69CABE6}" presName="hierChild4" presStyleCnt="0"/>
      <dgm:spPr/>
    </dgm:pt>
    <dgm:pt modelId="{0AD7CCAF-97AF-4DB4-BF94-49D404EAEEDE}" type="pres">
      <dgm:prSet presAssocID="{A891D992-B09B-418D-831E-9C2DCE85075C}" presName="Name10" presStyleLbl="parChTrans1D2" presStyleIdx="4" presStyleCnt="7"/>
      <dgm:spPr/>
      <dgm:t>
        <a:bodyPr/>
        <a:lstStyle/>
        <a:p>
          <a:endParaRPr lang="fr-FR"/>
        </a:p>
      </dgm:t>
    </dgm:pt>
    <dgm:pt modelId="{42367C85-2BA8-48BE-B4C4-DAE5FC10C89A}" type="pres">
      <dgm:prSet presAssocID="{1E4EFB50-6934-4C81-8EDA-5A2547B055C9}" presName="hierRoot2" presStyleCnt="0"/>
      <dgm:spPr/>
    </dgm:pt>
    <dgm:pt modelId="{69BE1341-3DCF-43AE-849F-793E56990B42}" type="pres">
      <dgm:prSet presAssocID="{1E4EFB50-6934-4C81-8EDA-5A2547B055C9}" presName="composite2" presStyleCnt="0"/>
      <dgm:spPr/>
    </dgm:pt>
    <dgm:pt modelId="{E17D62CE-2892-45F5-BFB0-1AEB3D1FCAF9}" type="pres">
      <dgm:prSet presAssocID="{1E4EFB50-6934-4C81-8EDA-5A2547B055C9}" presName="background2" presStyleLbl="node2" presStyleIdx="4" presStyleCnt="7"/>
      <dgm:spPr/>
    </dgm:pt>
    <dgm:pt modelId="{9E3E69A4-0192-42C8-ABE5-07CB5AFB7783}" type="pres">
      <dgm:prSet presAssocID="{1E4EFB50-6934-4C81-8EDA-5A2547B055C9}" presName="text2" presStyleLbl="fgAcc2" presStyleIdx="4" presStyleCnt="7" custScaleX="135718" custScaleY="46741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DD8F6BA-E069-423F-8D10-04E14B4B795F}" type="pres">
      <dgm:prSet presAssocID="{1E4EFB50-6934-4C81-8EDA-5A2547B055C9}" presName="hierChild3" presStyleCnt="0"/>
      <dgm:spPr/>
    </dgm:pt>
    <dgm:pt modelId="{3CFE8CC7-D163-4DD3-AA26-F891B48713C6}" type="pres">
      <dgm:prSet presAssocID="{C94EEBB7-E6C6-43E8-85DB-342C885269E7}" presName="Name17" presStyleLbl="parChTrans1D3" presStyleIdx="4" presStyleCnt="11"/>
      <dgm:spPr/>
      <dgm:t>
        <a:bodyPr/>
        <a:lstStyle/>
        <a:p>
          <a:endParaRPr lang="fr-FR"/>
        </a:p>
      </dgm:t>
    </dgm:pt>
    <dgm:pt modelId="{2923ACEC-95EF-4DCC-82C1-8B47400695A2}" type="pres">
      <dgm:prSet presAssocID="{D839026C-40A4-42A8-99BB-97C7CFF94812}" presName="hierRoot3" presStyleCnt="0"/>
      <dgm:spPr/>
    </dgm:pt>
    <dgm:pt modelId="{D7DADAC9-D36A-4671-B619-E331855DEBB1}" type="pres">
      <dgm:prSet presAssocID="{D839026C-40A4-42A8-99BB-97C7CFF94812}" presName="composite3" presStyleCnt="0"/>
      <dgm:spPr/>
    </dgm:pt>
    <dgm:pt modelId="{6CB887AF-4C92-43CE-B4A5-9551802CFE64}" type="pres">
      <dgm:prSet presAssocID="{D839026C-40A4-42A8-99BB-97C7CFF94812}" presName="background3" presStyleLbl="node3" presStyleIdx="4" presStyleCnt="11"/>
      <dgm:spPr/>
    </dgm:pt>
    <dgm:pt modelId="{0A48127E-D1BF-47DE-9505-124D6F6C695F}" type="pres">
      <dgm:prSet presAssocID="{D839026C-40A4-42A8-99BB-97C7CFF94812}" presName="text3" presStyleLbl="fgAcc3" presStyleIdx="4" presStyleCnt="11" custScaleX="134989" custScaleY="304173" custLinFactY="99299" custLinFactNeighborX="-1409" custLinFactNeighborY="100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5A6EDEA-7140-4DE5-A7BD-038F9CB7D4D6}" type="pres">
      <dgm:prSet presAssocID="{D839026C-40A4-42A8-99BB-97C7CFF94812}" presName="hierChild4" presStyleCnt="0"/>
      <dgm:spPr/>
    </dgm:pt>
    <dgm:pt modelId="{730A95AB-5CA7-45D4-A976-D21F220AEC2F}" type="pres">
      <dgm:prSet presAssocID="{30DA8E0F-B51B-487B-9599-384B29834F86}" presName="Name17" presStyleLbl="parChTrans1D3" presStyleIdx="5" presStyleCnt="11"/>
      <dgm:spPr/>
      <dgm:t>
        <a:bodyPr/>
        <a:lstStyle/>
        <a:p>
          <a:endParaRPr lang="fr-FR"/>
        </a:p>
      </dgm:t>
    </dgm:pt>
    <dgm:pt modelId="{71EA6FB6-C77A-431B-A598-8B8863A3D949}" type="pres">
      <dgm:prSet presAssocID="{13CBC314-4F38-47A0-9D5A-2E5C7F232123}" presName="hierRoot3" presStyleCnt="0"/>
      <dgm:spPr/>
    </dgm:pt>
    <dgm:pt modelId="{9B440C78-D322-4A1A-9AA9-DC2CF2BCA45F}" type="pres">
      <dgm:prSet presAssocID="{13CBC314-4F38-47A0-9D5A-2E5C7F232123}" presName="composite3" presStyleCnt="0"/>
      <dgm:spPr/>
    </dgm:pt>
    <dgm:pt modelId="{E7FE42FB-942D-4105-855C-B5A01C0F98DE}" type="pres">
      <dgm:prSet presAssocID="{13CBC314-4F38-47A0-9D5A-2E5C7F232123}" presName="background3" presStyleLbl="node3" presStyleIdx="5" presStyleCnt="11"/>
      <dgm:spPr/>
    </dgm:pt>
    <dgm:pt modelId="{1D8F2BDB-C02B-42C8-8AAE-D5B0FECEB92C}" type="pres">
      <dgm:prSet presAssocID="{13CBC314-4F38-47A0-9D5A-2E5C7F232123}" presName="text3" presStyleLbl="fgAcc3" presStyleIdx="5" presStyleCnt="11" custScaleX="147056" custScaleY="304173" custLinFactY="99299" custLinFactNeighborX="-1409" custLinFactNeighborY="100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E12598E-736F-4027-A2FF-5C321A89C389}" type="pres">
      <dgm:prSet presAssocID="{13CBC314-4F38-47A0-9D5A-2E5C7F232123}" presName="hierChild4" presStyleCnt="0"/>
      <dgm:spPr/>
    </dgm:pt>
    <dgm:pt modelId="{54E5A33D-53BD-44D0-B4E4-785FDCD1E841}" type="pres">
      <dgm:prSet presAssocID="{335EC740-05A4-4BCE-BEB5-B5E9A6C13F57}" presName="Name10" presStyleLbl="parChTrans1D2" presStyleIdx="5" presStyleCnt="7"/>
      <dgm:spPr/>
      <dgm:t>
        <a:bodyPr/>
        <a:lstStyle/>
        <a:p>
          <a:endParaRPr lang="fr-FR"/>
        </a:p>
      </dgm:t>
    </dgm:pt>
    <dgm:pt modelId="{EA390DF1-DCF2-44AF-B170-5D05C5DF15C8}" type="pres">
      <dgm:prSet presAssocID="{2D6791CC-0763-4C6C-9A42-032EA10C5AAA}" presName="hierRoot2" presStyleCnt="0"/>
      <dgm:spPr/>
    </dgm:pt>
    <dgm:pt modelId="{3AF2FCAA-DCF8-4D66-B8E6-474AE92D64E6}" type="pres">
      <dgm:prSet presAssocID="{2D6791CC-0763-4C6C-9A42-032EA10C5AAA}" presName="composite2" presStyleCnt="0"/>
      <dgm:spPr/>
    </dgm:pt>
    <dgm:pt modelId="{8E4C82B2-A656-4F10-AE6D-59128C0CE354}" type="pres">
      <dgm:prSet presAssocID="{2D6791CC-0763-4C6C-9A42-032EA10C5AAA}" presName="background2" presStyleLbl="node2" presStyleIdx="5" presStyleCnt="7"/>
      <dgm:spPr/>
    </dgm:pt>
    <dgm:pt modelId="{AE2437DA-FB36-47C5-A375-F01FB94A35C8}" type="pres">
      <dgm:prSet presAssocID="{2D6791CC-0763-4C6C-9A42-032EA10C5AAA}" presName="text2" presStyleLbl="fgAcc2" presStyleIdx="5" presStyleCnt="7" custScaleX="135718" custScaleY="46741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DD7E3FE-758E-4A52-8B75-8C043973623D}" type="pres">
      <dgm:prSet presAssocID="{2D6791CC-0763-4C6C-9A42-032EA10C5AAA}" presName="hierChild3" presStyleCnt="0"/>
      <dgm:spPr/>
    </dgm:pt>
    <dgm:pt modelId="{0BC48EF2-A8A6-4731-8189-9F1CDECC3A13}" type="pres">
      <dgm:prSet presAssocID="{4FFF0755-E3D6-48C4-9CD1-F6DFFA3F1143}" presName="Name17" presStyleLbl="parChTrans1D3" presStyleIdx="6" presStyleCnt="11"/>
      <dgm:spPr/>
      <dgm:t>
        <a:bodyPr/>
        <a:lstStyle/>
        <a:p>
          <a:endParaRPr lang="fr-FR"/>
        </a:p>
      </dgm:t>
    </dgm:pt>
    <dgm:pt modelId="{2BD7F0E0-76F3-4844-AEB5-EE19BACD9294}" type="pres">
      <dgm:prSet presAssocID="{87669738-E5FD-45C9-8178-4A0C7904CD1B}" presName="hierRoot3" presStyleCnt="0"/>
      <dgm:spPr/>
    </dgm:pt>
    <dgm:pt modelId="{C4E7AA1C-BEB8-486A-AE70-858BDFC12556}" type="pres">
      <dgm:prSet presAssocID="{87669738-E5FD-45C9-8178-4A0C7904CD1B}" presName="composite3" presStyleCnt="0"/>
      <dgm:spPr/>
    </dgm:pt>
    <dgm:pt modelId="{A4E56057-B7F5-48BF-9F1E-D20C9132696D}" type="pres">
      <dgm:prSet presAssocID="{87669738-E5FD-45C9-8178-4A0C7904CD1B}" presName="background3" presStyleLbl="node3" presStyleIdx="6" presStyleCnt="11"/>
      <dgm:spPr/>
    </dgm:pt>
    <dgm:pt modelId="{5E17D586-35A0-4B3B-85C6-EAD64AF6B900}" type="pres">
      <dgm:prSet presAssocID="{87669738-E5FD-45C9-8178-4A0C7904CD1B}" presName="text3" presStyleLbl="fgAcc3" presStyleIdx="6" presStyleCnt="11" custScaleX="123906" custScaleY="304173" custLinFactY="99299" custLinFactNeighborX="-1409" custLinFactNeighborY="100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7454312-7B91-4A4A-B000-3044BEDE406C}" type="pres">
      <dgm:prSet presAssocID="{87669738-E5FD-45C9-8178-4A0C7904CD1B}" presName="hierChild4" presStyleCnt="0"/>
      <dgm:spPr/>
    </dgm:pt>
    <dgm:pt modelId="{1AF59D3B-1499-41D2-8870-29C50CA49980}" type="pres">
      <dgm:prSet presAssocID="{E5C27941-6396-4FD1-A872-53787C255D58}" presName="Name17" presStyleLbl="parChTrans1D3" presStyleIdx="7" presStyleCnt="11"/>
      <dgm:spPr/>
      <dgm:t>
        <a:bodyPr/>
        <a:lstStyle/>
        <a:p>
          <a:endParaRPr lang="fr-FR"/>
        </a:p>
      </dgm:t>
    </dgm:pt>
    <dgm:pt modelId="{07A2853A-54FB-44A1-B647-A77A02A2B3B8}" type="pres">
      <dgm:prSet presAssocID="{760D5309-0AA3-440A-8940-C66CDBF1D5FB}" presName="hierRoot3" presStyleCnt="0"/>
      <dgm:spPr/>
    </dgm:pt>
    <dgm:pt modelId="{2FAD9F7C-F8D7-4362-BE69-F0BF6375AFBB}" type="pres">
      <dgm:prSet presAssocID="{760D5309-0AA3-440A-8940-C66CDBF1D5FB}" presName="composite3" presStyleCnt="0"/>
      <dgm:spPr/>
    </dgm:pt>
    <dgm:pt modelId="{618E38B8-CDD1-44A9-A6EA-5A8FCE74A8DD}" type="pres">
      <dgm:prSet presAssocID="{760D5309-0AA3-440A-8940-C66CDBF1D5FB}" presName="background3" presStyleLbl="node3" presStyleIdx="7" presStyleCnt="11"/>
      <dgm:spPr/>
    </dgm:pt>
    <dgm:pt modelId="{62A85B8B-B3D7-4B3B-80D5-4DA86B02D95D}" type="pres">
      <dgm:prSet presAssocID="{760D5309-0AA3-440A-8940-C66CDBF1D5FB}" presName="text3" presStyleLbl="fgAcc3" presStyleIdx="7" presStyleCnt="11" custScaleX="123682" custScaleY="304173" custLinFactY="99299" custLinFactNeighborX="-1409" custLinFactNeighborY="100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10E246F-D66E-4570-8967-73D63D50A987}" type="pres">
      <dgm:prSet presAssocID="{760D5309-0AA3-440A-8940-C66CDBF1D5FB}" presName="hierChild4" presStyleCnt="0"/>
      <dgm:spPr/>
    </dgm:pt>
    <dgm:pt modelId="{DFB2742F-ABD8-47B9-BEDB-6951C3250FBA}" type="pres">
      <dgm:prSet presAssocID="{BCC2E9D5-FDBB-4A8F-AC66-4255B0AEA016}" presName="Name10" presStyleLbl="parChTrans1D2" presStyleIdx="6" presStyleCnt="7"/>
      <dgm:spPr/>
      <dgm:t>
        <a:bodyPr/>
        <a:lstStyle/>
        <a:p>
          <a:endParaRPr lang="fr-FR"/>
        </a:p>
      </dgm:t>
    </dgm:pt>
    <dgm:pt modelId="{1ACC0E7F-119E-4C5E-84FE-AB99EE942485}" type="pres">
      <dgm:prSet presAssocID="{6BEF3DDC-A418-44F2-83C9-5C66928E44A8}" presName="hierRoot2" presStyleCnt="0"/>
      <dgm:spPr/>
    </dgm:pt>
    <dgm:pt modelId="{3AE416A9-3DEA-4D08-814D-AD5A4C24EA91}" type="pres">
      <dgm:prSet presAssocID="{6BEF3DDC-A418-44F2-83C9-5C66928E44A8}" presName="composite2" presStyleCnt="0"/>
      <dgm:spPr/>
    </dgm:pt>
    <dgm:pt modelId="{880D502A-A866-4741-96C4-6812284F339D}" type="pres">
      <dgm:prSet presAssocID="{6BEF3DDC-A418-44F2-83C9-5C66928E44A8}" presName="background2" presStyleLbl="node2" presStyleIdx="6" presStyleCnt="7"/>
      <dgm:spPr/>
    </dgm:pt>
    <dgm:pt modelId="{5C4919DE-DF7C-4ACF-8805-7561B9E80F33}" type="pres">
      <dgm:prSet presAssocID="{6BEF3DDC-A418-44F2-83C9-5C66928E44A8}" presName="text2" presStyleLbl="fgAcc2" presStyleIdx="6" presStyleCnt="7" custScaleX="135718" custScaleY="46741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EF1F712-58B1-43EC-98A0-B4EC262BD6F8}" type="pres">
      <dgm:prSet presAssocID="{6BEF3DDC-A418-44F2-83C9-5C66928E44A8}" presName="hierChild3" presStyleCnt="0"/>
      <dgm:spPr/>
    </dgm:pt>
    <dgm:pt modelId="{D59D99C5-BCB8-4924-ACC0-07E18631159D}" type="pres">
      <dgm:prSet presAssocID="{E1F92C68-D338-4C4D-8DFB-A6BACE094CDF}" presName="Name17" presStyleLbl="parChTrans1D3" presStyleIdx="8" presStyleCnt="11"/>
      <dgm:spPr/>
      <dgm:t>
        <a:bodyPr/>
        <a:lstStyle/>
        <a:p>
          <a:endParaRPr lang="fr-FR"/>
        </a:p>
      </dgm:t>
    </dgm:pt>
    <dgm:pt modelId="{5E384596-1237-4350-8329-8755F925FE45}" type="pres">
      <dgm:prSet presAssocID="{EBF11CFF-EB7A-4EBE-A1EB-CABB4B024F2C}" presName="hierRoot3" presStyleCnt="0"/>
      <dgm:spPr/>
    </dgm:pt>
    <dgm:pt modelId="{755612A2-205A-43A9-BF58-98355ADE5B01}" type="pres">
      <dgm:prSet presAssocID="{EBF11CFF-EB7A-4EBE-A1EB-CABB4B024F2C}" presName="composite3" presStyleCnt="0"/>
      <dgm:spPr/>
    </dgm:pt>
    <dgm:pt modelId="{6DD5C00A-C69F-4B3F-8A46-D28B111CD9A6}" type="pres">
      <dgm:prSet presAssocID="{EBF11CFF-EB7A-4EBE-A1EB-CABB4B024F2C}" presName="background3" presStyleLbl="node3" presStyleIdx="8" presStyleCnt="11"/>
      <dgm:spPr/>
    </dgm:pt>
    <dgm:pt modelId="{B2406EC3-B3F9-4007-9C73-6D4B24339884}" type="pres">
      <dgm:prSet presAssocID="{EBF11CFF-EB7A-4EBE-A1EB-CABB4B024F2C}" presName="text3" presStyleLbl="fgAcc3" presStyleIdx="8" presStyleCnt="11" custScaleX="135962" custScaleY="304173" custLinFactY="99299" custLinFactNeighborX="-1409" custLinFactNeighborY="100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0096019-635B-4547-9CBE-E7CCA41DF27C}" type="pres">
      <dgm:prSet presAssocID="{EBF11CFF-EB7A-4EBE-A1EB-CABB4B024F2C}" presName="hierChild4" presStyleCnt="0"/>
      <dgm:spPr/>
    </dgm:pt>
    <dgm:pt modelId="{FF5B5A02-28AF-4CBF-A9A3-3CF515766CC1}" type="pres">
      <dgm:prSet presAssocID="{FF9FE2C3-F2CB-43D3-AE17-2D1C56C4AF49}" presName="Name17" presStyleLbl="parChTrans1D3" presStyleIdx="9" presStyleCnt="11"/>
      <dgm:spPr/>
      <dgm:t>
        <a:bodyPr/>
        <a:lstStyle/>
        <a:p>
          <a:endParaRPr lang="fr-FR"/>
        </a:p>
      </dgm:t>
    </dgm:pt>
    <dgm:pt modelId="{14D9C9D3-D154-4CD4-AE79-5D65AD00C448}" type="pres">
      <dgm:prSet presAssocID="{BA705164-33B5-43FD-A939-60F3B1395EC9}" presName="hierRoot3" presStyleCnt="0"/>
      <dgm:spPr/>
    </dgm:pt>
    <dgm:pt modelId="{8DBF7CF9-74FB-45F4-A6C8-AE8ED29F756C}" type="pres">
      <dgm:prSet presAssocID="{BA705164-33B5-43FD-A939-60F3B1395EC9}" presName="composite3" presStyleCnt="0"/>
      <dgm:spPr/>
    </dgm:pt>
    <dgm:pt modelId="{017B892E-3C1B-447C-A1E8-02789222414F}" type="pres">
      <dgm:prSet presAssocID="{BA705164-33B5-43FD-A939-60F3B1395EC9}" presName="background3" presStyleLbl="node3" presStyleIdx="9" presStyleCnt="11"/>
      <dgm:spPr/>
    </dgm:pt>
    <dgm:pt modelId="{1493903F-2AB7-44A8-9B24-8CDB13D1377C}" type="pres">
      <dgm:prSet presAssocID="{BA705164-33B5-43FD-A939-60F3B1395EC9}" presName="text3" presStyleLbl="fgAcc3" presStyleIdx="9" presStyleCnt="11" custScaleX="114883" custScaleY="304173" custLinFactY="99299" custLinFactNeighborX="-1409" custLinFactNeighborY="100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507EEE7-F70C-4CAD-959B-C746E6742BDB}" type="pres">
      <dgm:prSet presAssocID="{BA705164-33B5-43FD-A939-60F3B1395EC9}" presName="hierChild4" presStyleCnt="0"/>
      <dgm:spPr/>
    </dgm:pt>
    <dgm:pt modelId="{22DE4C35-B1A7-41CB-8063-77701A6F419B}" type="pres">
      <dgm:prSet presAssocID="{DC927F97-9827-4052-98D2-25843AA5B694}" presName="Name17" presStyleLbl="parChTrans1D3" presStyleIdx="10" presStyleCnt="11"/>
      <dgm:spPr/>
      <dgm:t>
        <a:bodyPr/>
        <a:lstStyle/>
        <a:p>
          <a:endParaRPr lang="fr-FR"/>
        </a:p>
      </dgm:t>
    </dgm:pt>
    <dgm:pt modelId="{321502D7-BB79-4EBA-B652-C466D914D508}" type="pres">
      <dgm:prSet presAssocID="{970A2355-FD8B-4C1F-80B4-2F59D512AE06}" presName="hierRoot3" presStyleCnt="0"/>
      <dgm:spPr/>
    </dgm:pt>
    <dgm:pt modelId="{F61263F5-B4E0-4E12-AB1B-8E70B1733E65}" type="pres">
      <dgm:prSet presAssocID="{970A2355-FD8B-4C1F-80B4-2F59D512AE06}" presName="composite3" presStyleCnt="0"/>
      <dgm:spPr/>
    </dgm:pt>
    <dgm:pt modelId="{66ED8FB7-DCC9-47AB-9530-4C41E64A1A8E}" type="pres">
      <dgm:prSet presAssocID="{970A2355-FD8B-4C1F-80B4-2F59D512AE06}" presName="background3" presStyleLbl="node3" presStyleIdx="10" presStyleCnt="11"/>
      <dgm:spPr/>
    </dgm:pt>
    <dgm:pt modelId="{C01FAD62-1994-4DF1-99C7-761DDC8E01BE}" type="pres">
      <dgm:prSet presAssocID="{970A2355-FD8B-4C1F-80B4-2F59D512AE06}" presName="text3" presStyleLbl="fgAcc3" presStyleIdx="10" presStyleCnt="11" custAng="0" custScaleX="111111" custScaleY="304173" custLinFactY="100000" custLinFactNeighborX="-6580" custLinFactNeighborY="10601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37CDD41-16C5-41ED-B6D7-3083695B0074}" type="pres">
      <dgm:prSet presAssocID="{970A2355-FD8B-4C1F-80B4-2F59D512AE06}" presName="hierChild4" presStyleCnt="0"/>
      <dgm:spPr/>
    </dgm:pt>
  </dgm:ptLst>
  <dgm:cxnLst>
    <dgm:cxn modelId="{5393F376-E84C-4E2F-8030-33C632661C28}" srcId="{6BEF3DDC-A418-44F2-83C9-5C66928E44A8}" destId="{970A2355-FD8B-4C1F-80B4-2F59D512AE06}" srcOrd="2" destOrd="0" parTransId="{DC927F97-9827-4052-98D2-25843AA5B694}" sibTransId="{9E116000-7F20-4C20-B6BD-DBFFE3911C13}"/>
    <dgm:cxn modelId="{BED60997-470A-4840-834F-7E578645FB37}" srcId="{EFA30386-6DD6-4773-87D5-581290444E0D}" destId="{DA002AF6-AC67-4452-8C4F-BFA75C3B2338}" srcOrd="2" destOrd="0" parTransId="{D20C7D2A-A69B-4808-AFAD-9A8A20F1E9A1}" sibTransId="{064DF9D9-CCE3-4515-BEAF-BF6CAA5141B1}"/>
    <dgm:cxn modelId="{041A5E7A-A8A2-4DC0-A49B-44F9B8D4853A}" srcId="{6BEF3DDC-A418-44F2-83C9-5C66928E44A8}" destId="{BA705164-33B5-43FD-A939-60F3B1395EC9}" srcOrd="1" destOrd="0" parTransId="{FF9FE2C3-F2CB-43D3-AE17-2D1C56C4AF49}" sibTransId="{2FAF17A8-1B96-40D9-A800-83DF4BAD80D3}"/>
    <dgm:cxn modelId="{609BCB67-2584-4653-9C47-5B1FF906BEEA}" srcId="{EFA30386-6DD6-4773-87D5-581290444E0D}" destId="{7C83284B-F8C2-45F2-A4C3-C3D425FE2D66}" srcOrd="0" destOrd="0" parTransId="{DB5238E8-28E5-4E21-A7AD-6D95241A3C54}" sibTransId="{01B3BE7F-E5F0-41DC-ADE8-9B676EF48C45}"/>
    <dgm:cxn modelId="{F21C876A-0577-4787-9C3E-D9658C592713}" type="presOf" srcId="{EBF11CFF-EB7A-4EBE-A1EB-CABB4B024F2C}" destId="{B2406EC3-B3F9-4007-9C73-6D4B24339884}" srcOrd="0" destOrd="0" presId="urn:microsoft.com/office/officeart/2005/8/layout/hierarchy1"/>
    <dgm:cxn modelId="{F5C65C30-EB51-4183-AA13-B725FFE1FAB1}" type="presOf" srcId="{970A2355-FD8B-4C1F-80B4-2F59D512AE06}" destId="{C01FAD62-1994-4DF1-99C7-761DDC8E01BE}" srcOrd="0" destOrd="0" presId="urn:microsoft.com/office/officeart/2005/8/layout/hierarchy1"/>
    <dgm:cxn modelId="{EEF3D66E-979D-43C4-B3D0-803C585DC57D}" srcId="{EFA30386-6DD6-4773-87D5-581290444E0D}" destId="{DDAC6695-BDA7-458D-A570-89529BFE9239}" srcOrd="3" destOrd="0" parTransId="{188CB8EC-7A6D-45F7-8520-8041C505384D}" sibTransId="{86786D50-30A5-4BF1-A514-2E241EEA573B}"/>
    <dgm:cxn modelId="{300F840C-B4EE-43F1-8D32-ECC94BEF0427}" type="presOf" srcId="{1E4EFB50-6934-4C81-8EDA-5A2547B055C9}" destId="{9E3E69A4-0192-42C8-ABE5-07CB5AFB7783}" srcOrd="0" destOrd="0" presId="urn:microsoft.com/office/officeart/2005/8/layout/hierarchy1"/>
    <dgm:cxn modelId="{2E616AAD-F285-4607-8A33-54BFD9FE1904}" type="presOf" srcId="{F9ED2B35-E5E8-4E98-9FAB-7299FD303766}" destId="{8DCAD0CC-73E4-4CDB-A7C3-DD8C9A41A04A}" srcOrd="0" destOrd="0" presId="urn:microsoft.com/office/officeart/2005/8/layout/hierarchy1"/>
    <dgm:cxn modelId="{CFD0836C-1BF5-4D4E-91EB-0F5E44CD2B01}" type="presOf" srcId="{1D6963B6-C83E-4CA3-8D8C-BCBF36A54BAB}" destId="{C273243E-6388-4792-8F77-BD7046D82AD5}" srcOrd="0" destOrd="0" presId="urn:microsoft.com/office/officeart/2005/8/layout/hierarchy1"/>
    <dgm:cxn modelId="{BFD7EA71-7096-4C75-B223-119C140FADD5}" type="presOf" srcId="{7C83284B-F8C2-45F2-A4C3-C3D425FE2D66}" destId="{D0195142-96ED-41C2-BA82-FD8A3667F983}" srcOrd="0" destOrd="0" presId="urn:microsoft.com/office/officeart/2005/8/layout/hierarchy1"/>
    <dgm:cxn modelId="{DE2EC73A-099A-4344-BB0E-7F4755AB8A05}" type="presOf" srcId="{DA002AF6-AC67-4452-8C4F-BFA75C3B2338}" destId="{0B1C71B0-D7F9-4E6D-8794-C20A46C65031}" srcOrd="0" destOrd="0" presId="urn:microsoft.com/office/officeart/2005/8/layout/hierarchy1"/>
    <dgm:cxn modelId="{7570B9EE-CD40-457C-A85B-EE3B8B8620A2}" type="presOf" srcId="{188CB8EC-7A6D-45F7-8520-8041C505384D}" destId="{77A8DDF5-6B44-456F-843B-B4EF340778F6}" srcOrd="0" destOrd="0" presId="urn:microsoft.com/office/officeart/2005/8/layout/hierarchy1"/>
    <dgm:cxn modelId="{BFC9FB5A-7BC6-4ABC-BF95-5F8C5FEB933F}" srcId="{DA002AF6-AC67-4452-8C4F-BFA75C3B2338}" destId="{1D6963B6-C83E-4CA3-8D8C-BCBF36A54BAB}" srcOrd="0" destOrd="0" parTransId="{E6966149-C215-4429-976D-1DC0168E9379}" sibTransId="{A599D65F-2921-4523-8D7C-DE4A2F78AADF}"/>
    <dgm:cxn modelId="{20E16750-26B0-491C-B619-9A3F87C9DFDC}" type="presOf" srcId="{F75F1957-B065-4101-BBA7-90007814E398}" destId="{20C13FA3-385F-4A6D-9424-35178EE1B6F3}" srcOrd="0" destOrd="0" presId="urn:microsoft.com/office/officeart/2005/8/layout/hierarchy1"/>
    <dgm:cxn modelId="{37D0CDAE-5658-4CB2-9FB6-CEF2C88FD966}" type="presOf" srcId="{4FFF0755-E3D6-48C4-9CD1-F6DFFA3F1143}" destId="{0BC48EF2-A8A6-4731-8189-9F1CDECC3A13}" srcOrd="0" destOrd="0" presId="urn:microsoft.com/office/officeart/2005/8/layout/hierarchy1"/>
    <dgm:cxn modelId="{60F6FC02-3151-40AB-997C-100B3E8A5007}" srcId="{F9ED2B35-E5E8-4E98-9FAB-7299FD303766}" destId="{F75F1957-B065-4101-BBA7-90007814E398}" srcOrd="0" destOrd="0" parTransId="{8C48819E-2D5D-40D3-99F3-A7B1F4D3C2CE}" sibTransId="{708C3F90-56D6-455F-BF1E-B4A344BAB84B}"/>
    <dgm:cxn modelId="{6A7F4D72-DAE1-4E05-A189-47D51BDFA2D3}" srcId="{6AC39619-0DAB-4678-807B-3F163C57BCD3}" destId="{EFA30386-6DD6-4773-87D5-581290444E0D}" srcOrd="0" destOrd="0" parTransId="{13CF458A-F1CB-4240-A7F8-0D37DC5FB52A}" sibTransId="{BA92A36A-C5F3-4505-BACA-75B1E45FC07A}"/>
    <dgm:cxn modelId="{7A58060D-B7AD-413D-ABE3-39FB91EF62BF}" type="presOf" srcId="{F1512A38-CA43-4A8A-B71E-AF98245CA918}" destId="{36E6A118-3501-4F73-A94B-66DD4C0672C3}" srcOrd="0" destOrd="0" presId="urn:microsoft.com/office/officeart/2005/8/layout/hierarchy1"/>
    <dgm:cxn modelId="{3545080F-642D-4982-ACE7-49896FC5021F}" srcId="{6BEF3DDC-A418-44F2-83C9-5C66928E44A8}" destId="{EBF11CFF-EB7A-4EBE-A1EB-CABB4B024F2C}" srcOrd="0" destOrd="0" parTransId="{E1F92C68-D338-4C4D-8DFB-A6BACE094CDF}" sibTransId="{A70C7AAA-B1F4-48C8-A609-19BCE65E0F80}"/>
    <dgm:cxn modelId="{39104997-A094-4A6F-BC18-3E40543CCB50}" type="presOf" srcId="{FF9FE2C3-F2CB-43D3-AE17-2D1C56C4AF49}" destId="{FF5B5A02-28AF-4CBF-A9A3-3CF515766CC1}" srcOrd="0" destOrd="0" presId="urn:microsoft.com/office/officeart/2005/8/layout/hierarchy1"/>
    <dgm:cxn modelId="{89FC819E-C807-4850-B2F6-B8ECBC463C72}" type="presOf" srcId="{1555B2F6-DB2C-4E54-A0E7-CD15D341A03E}" destId="{579E2268-8CEC-4572-B6E5-4E2045465343}" srcOrd="0" destOrd="0" presId="urn:microsoft.com/office/officeart/2005/8/layout/hierarchy1"/>
    <dgm:cxn modelId="{D2D5B011-0BC4-4123-9DEA-6B62CD78853C}" type="presOf" srcId="{760D5309-0AA3-440A-8940-C66CDBF1D5FB}" destId="{62A85B8B-B3D7-4B3B-80D5-4DA86B02D95D}" srcOrd="0" destOrd="0" presId="urn:microsoft.com/office/officeart/2005/8/layout/hierarchy1"/>
    <dgm:cxn modelId="{C4C43EF7-9188-434C-8EC7-E2D89AE3DB25}" srcId="{EFA30386-6DD6-4773-87D5-581290444E0D}" destId="{2D6791CC-0763-4C6C-9A42-032EA10C5AAA}" srcOrd="5" destOrd="0" parTransId="{335EC740-05A4-4BCE-BEB5-B5E9A6C13F57}" sibTransId="{5A0BBC02-0B39-4E96-B1B7-29CD5B77192C}"/>
    <dgm:cxn modelId="{451597CB-B181-41E8-B712-AEBD3C9A314F}" type="presOf" srcId="{EFA30386-6DD6-4773-87D5-581290444E0D}" destId="{E509A1B7-4BF9-40DD-9C93-15DA4CD81B02}" srcOrd="0" destOrd="0" presId="urn:microsoft.com/office/officeart/2005/8/layout/hierarchy1"/>
    <dgm:cxn modelId="{7857E99E-6DD7-412A-8F68-5E3B5C4D4E45}" type="presOf" srcId="{DDAC6695-BDA7-458D-A570-89529BFE9239}" destId="{E765493A-52F7-466F-82BD-F3FB381544E7}" srcOrd="0" destOrd="0" presId="urn:microsoft.com/office/officeart/2005/8/layout/hierarchy1"/>
    <dgm:cxn modelId="{539B8515-6E55-4DCC-BE8D-89F722DE3EE1}" type="presOf" srcId="{E1F92C68-D338-4C4D-8DFB-A6BACE094CDF}" destId="{D59D99C5-BCB8-4924-ACC0-07E18631159D}" srcOrd="0" destOrd="0" presId="urn:microsoft.com/office/officeart/2005/8/layout/hierarchy1"/>
    <dgm:cxn modelId="{C1B4570C-F8C0-42B9-8AA3-C278529099EB}" type="presOf" srcId="{D20C7D2A-A69B-4808-AFAD-9A8A20F1E9A1}" destId="{57F74D36-BF4B-4846-AD95-62449D4BFE63}" srcOrd="0" destOrd="0" presId="urn:microsoft.com/office/officeart/2005/8/layout/hierarchy1"/>
    <dgm:cxn modelId="{39AE8005-414D-4DDF-BB68-745DD07D0851}" srcId="{2D6791CC-0763-4C6C-9A42-032EA10C5AAA}" destId="{760D5309-0AA3-440A-8940-C66CDBF1D5FB}" srcOrd="1" destOrd="0" parTransId="{E5C27941-6396-4FD1-A872-53787C255D58}" sibTransId="{18405290-DB7E-45D9-9177-D4DEBDADC1AC}"/>
    <dgm:cxn modelId="{DB16C8D9-25D7-463C-9F3F-DACEA1A5EF27}" type="presOf" srcId="{E5C27941-6396-4FD1-A872-53787C255D58}" destId="{1AF59D3B-1499-41D2-8870-29C50CA49980}" srcOrd="0" destOrd="0" presId="urn:microsoft.com/office/officeart/2005/8/layout/hierarchy1"/>
    <dgm:cxn modelId="{F8784B71-C7E4-41C3-89E1-9276C726E600}" type="presOf" srcId="{D839026C-40A4-42A8-99BB-97C7CFF94812}" destId="{0A48127E-D1BF-47DE-9505-124D6F6C695F}" srcOrd="0" destOrd="0" presId="urn:microsoft.com/office/officeart/2005/8/layout/hierarchy1"/>
    <dgm:cxn modelId="{540C9261-93D9-4C0F-A2B6-9F73F58BB738}" type="presOf" srcId="{8C48819E-2D5D-40D3-99F3-A7B1F4D3C2CE}" destId="{AC452A2B-D081-46D4-ADB5-5C413E474B55}" srcOrd="0" destOrd="0" presId="urn:microsoft.com/office/officeart/2005/8/layout/hierarchy1"/>
    <dgm:cxn modelId="{92BC90B6-82AF-4867-A349-EE72672BA86B}" type="presOf" srcId="{51E8E717-1E65-427B-982F-4EB2C69CABE6}" destId="{C7C7ACD5-5422-409C-9EFA-9F87EEA495B5}" srcOrd="0" destOrd="0" presId="urn:microsoft.com/office/officeart/2005/8/layout/hierarchy1"/>
    <dgm:cxn modelId="{D884EE9F-EF2E-4B9B-B23A-6722541F8F86}" type="presOf" srcId="{6BEF3DDC-A418-44F2-83C9-5C66928E44A8}" destId="{5C4919DE-DF7C-4ACF-8805-7561B9E80F33}" srcOrd="0" destOrd="0" presId="urn:microsoft.com/office/officeart/2005/8/layout/hierarchy1"/>
    <dgm:cxn modelId="{538EB4A6-647A-4BD1-89BC-62FDD47ABEBF}" srcId="{DDAC6695-BDA7-458D-A570-89529BFE9239}" destId="{51E8E717-1E65-427B-982F-4EB2C69CABE6}" srcOrd="0" destOrd="0" parTransId="{F1512A38-CA43-4A8A-B71E-AF98245CA918}" sibTransId="{CFE68F65-D5BC-4CF2-A0DB-1649C8F27C25}"/>
    <dgm:cxn modelId="{8930E9A1-D3FC-465A-B918-07B758F55C31}" type="presOf" srcId="{13CBC314-4F38-47A0-9D5A-2E5C7F232123}" destId="{1D8F2BDB-C02B-42C8-8AAE-D5B0FECEB92C}" srcOrd="0" destOrd="0" presId="urn:microsoft.com/office/officeart/2005/8/layout/hierarchy1"/>
    <dgm:cxn modelId="{AB2FD1DA-EA69-4F98-953F-EB06845CCF21}" srcId="{2D6791CC-0763-4C6C-9A42-032EA10C5AAA}" destId="{87669738-E5FD-45C9-8178-4A0C7904CD1B}" srcOrd="0" destOrd="0" parTransId="{4FFF0755-E3D6-48C4-9CD1-F6DFFA3F1143}" sibTransId="{55AA2AC6-4D3B-429D-BFE0-57CCD6408D56}"/>
    <dgm:cxn modelId="{F9152815-31DA-45AC-BD1B-475016D590F0}" type="presOf" srcId="{30DA8E0F-B51B-487B-9599-384B29834F86}" destId="{730A95AB-5CA7-45D4-A976-D21F220AEC2F}" srcOrd="0" destOrd="0" presId="urn:microsoft.com/office/officeart/2005/8/layout/hierarchy1"/>
    <dgm:cxn modelId="{73A509C9-B09F-4893-9418-6DDFA454D412}" srcId="{EFA30386-6DD6-4773-87D5-581290444E0D}" destId="{1E4EFB50-6934-4C81-8EDA-5A2547B055C9}" srcOrd="4" destOrd="0" parTransId="{A891D992-B09B-418D-831E-9C2DCE85075C}" sibTransId="{26B21927-9402-4C2F-8479-604DB5065856}"/>
    <dgm:cxn modelId="{82591DB8-6510-4EBD-A1E2-DFC25E6CB153}" type="presOf" srcId="{BCC2E9D5-FDBB-4A8F-AC66-4255B0AEA016}" destId="{DFB2742F-ABD8-47B9-BEDB-6951C3250FBA}" srcOrd="0" destOrd="0" presId="urn:microsoft.com/office/officeart/2005/8/layout/hierarchy1"/>
    <dgm:cxn modelId="{2DFAFF1E-DF79-4FE0-8E86-CF2A5392595B}" type="presOf" srcId="{E6966149-C215-4429-976D-1DC0168E9379}" destId="{63405C5D-DE7B-4336-B6EE-FC7484B46F85}" srcOrd="0" destOrd="0" presId="urn:microsoft.com/office/officeart/2005/8/layout/hierarchy1"/>
    <dgm:cxn modelId="{071FC879-1964-4DAD-B9C1-509319E13BBB}" type="presOf" srcId="{CC6CC439-F81D-44D0-B82D-4A328ED69799}" destId="{EF7478B4-F25E-4CE6-80D7-72A6C8129A49}" srcOrd="0" destOrd="0" presId="urn:microsoft.com/office/officeart/2005/8/layout/hierarchy1"/>
    <dgm:cxn modelId="{98B721C6-CD91-442C-AF40-6D7CFAAFDF87}" type="presOf" srcId="{6AC39619-0DAB-4678-807B-3F163C57BCD3}" destId="{18A198DB-D0D9-4974-8EF0-4F3B02724E78}" srcOrd="0" destOrd="0" presId="urn:microsoft.com/office/officeart/2005/8/layout/hierarchy1"/>
    <dgm:cxn modelId="{49E0D898-BC71-4AAF-B2AD-8B6EF9AAFA41}" type="presOf" srcId="{C94EEBB7-E6C6-43E8-85DB-342C885269E7}" destId="{3CFE8CC7-D163-4DD3-AA26-F891B48713C6}" srcOrd="0" destOrd="0" presId="urn:microsoft.com/office/officeart/2005/8/layout/hierarchy1"/>
    <dgm:cxn modelId="{9453B6BC-C482-4549-B90C-D0DA9E6E73CD}" srcId="{EFA30386-6DD6-4773-87D5-581290444E0D}" destId="{F9ED2B35-E5E8-4E98-9FAB-7299FD303766}" srcOrd="1" destOrd="0" parTransId="{C4EDEB4C-302B-4B75-B1DB-1F1B2A16CBA6}" sibTransId="{C93E34E8-5BB6-4167-9814-C5F8EAFF0773}"/>
    <dgm:cxn modelId="{90BDB79C-026B-49A4-B3F4-AD0836834561}" srcId="{1E4EFB50-6934-4C81-8EDA-5A2547B055C9}" destId="{13CBC314-4F38-47A0-9D5A-2E5C7F232123}" srcOrd="1" destOrd="0" parTransId="{30DA8E0F-B51B-487B-9599-384B29834F86}" sibTransId="{A4B7BD9E-25B6-4DDF-81B5-E34BAD1A08B7}"/>
    <dgm:cxn modelId="{9C6E0507-695F-44DF-A5BA-C98A0AF2D17A}" type="presOf" srcId="{335EC740-05A4-4BCE-BEB5-B5E9A6C13F57}" destId="{54E5A33D-53BD-44D0-B4E4-785FDCD1E841}" srcOrd="0" destOrd="0" presId="urn:microsoft.com/office/officeart/2005/8/layout/hierarchy1"/>
    <dgm:cxn modelId="{54B28E9B-39BD-4E53-A472-0642BE800D7F}" type="presOf" srcId="{DC927F97-9827-4052-98D2-25843AA5B694}" destId="{22DE4C35-B1A7-41CB-8063-77701A6F419B}" srcOrd="0" destOrd="0" presId="urn:microsoft.com/office/officeart/2005/8/layout/hierarchy1"/>
    <dgm:cxn modelId="{5A530958-D492-4217-AF38-DD103497699A}" type="presOf" srcId="{C4EDEB4C-302B-4B75-B1DB-1F1B2A16CBA6}" destId="{5E813BBF-AF04-4566-A80B-9F708A647F07}" srcOrd="0" destOrd="0" presId="urn:microsoft.com/office/officeart/2005/8/layout/hierarchy1"/>
    <dgm:cxn modelId="{AE49F579-7BE6-4060-9BDD-E5740824B027}" srcId="{7C83284B-F8C2-45F2-A4C3-C3D425FE2D66}" destId="{1555B2F6-DB2C-4E54-A0E7-CD15D341A03E}" srcOrd="0" destOrd="0" parTransId="{CC6CC439-F81D-44D0-B82D-4A328ED69799}" sibTransId="{61124ACC-1E62-4271-8308-1C80BBDBB5E1}"/>
    <dgm:cxn modelId="{338BEFC4-A1CD-443B-8B5B-E0FB85B1138C}" srcId="{EFA30386-6DD6-4773-87D5-581290444E0D}" destId="{6BEF3DDC-A418-44F2-83C9-5C66928E44A8}" srcOrd="6" destOrd="0" parTransId="{BCC2E9D5-FDBB-4A8F-AC66-4255B0AEA016}" sibTransId="{960E5A5B-89FB-4AB6-85B0-77B3F640CF48}"/>
    <dgm:cxn modelId="{6B08807A-6406-4044-AFF7-2D78D49D1FA1}" type="presOf" srcId="{DB5238E8-28E5-4E21-A7AD-6D95241A3C54}" destId="{6F444E01-18BC-409C-8225-BE3C6CA9D59F}" srcOrd="0" destOrd="0" presId="urn:microsoft.com/office/officeart/2005/8/layout/hierarchy1"/>
    <dgm:cxn modelId="{E6CF9094-8FDE-4E39-8050-A392C755E316}" type="presOf" srcId="{87669738-E5FD-45C9-8178-4A0C7904CD1B}" destId="{5E17D586-35A0-4B3B-85C6-EAD64AF6B900}" srcOrd="0" destOrd="0" presId="urn:microsoft.com/office/officeart/2005/8/layout/hierarchy1"/>
    <dgm:cxn modelId="{A4B84602-9FAD-4D25-8BD2-2906F7ADEFFA}" srcId="{1E4EFB50-6934-4C81-8EDA-5A2547B055C9}" destId="{D839026C-40A4-42A8-99BB-97C7CFF94812}" srcOrd="0" destOrd="0" parTransId="{C94EEBB7-E6C6-43E8-85DB-342C885269E7}" sibTransId="{9F5A23A9-E075-441F-AE56-FC63AFB98F14}"/>
    <dgm:cxn modelId="{46B00B1F-CC2C-4FC9-95BD-6160AB183F92}" type="presOf" srcId="{A891D992-B09B-418D-831E-9C2DCE85075C}" destId="{0AD7CCAF-97AF-4DB4-BF94-49D404EAEEDE}" srcOrd="0" destOrd="0" presId="urn:microsoft.com/office/officeart/2005/8/layout/hierarchy1"/>
    <dgm:cxn modelId="{1DB945C9-D3C4-4B73-BD8C-78FB856FD651}" type="presOf" srcId="{BA705164-33B5-43FD-A939-60F3B1395EC9}" destId="{1493903F-2AB7-44A8-9B24-8CDB13D1377C}" srcOrd="0" destOrd="0" presId="urn:microsoft.com/office/officeart/2005/8/layout/hierarchy1"/>
    <dgm:cxn modelId="{A111C37D-B659-42DA-AA73-3B97ACDE34EA}" type="presOf" srcId="{2D6791CC-0763-4C6C-9A42-032EA10C5AAA}" destId="{AE2437DA-FB36-47C5-A375-F01FB94A35C8}" srcOrd="0" destOrd="0" presId="urn:microsoft.com/office/officeart/2005/8/layout/hierarchy1"/>
    <dgm:cxn modelId="{FA1A2DBF-C738-4F5F-A450-50F202F1FB81}" type="presParOf" srcId="{18A198DB-D0D9-4974-8EF0-4F3B02724E78}" destId="{F49E124B-5E01-4426-9A7B-ADD5DB4D9338}" srcOrd="0" destOrd="0" presId="urn:microsoft.com/office/officeart/2005/8/layout/hierarchy1"/>
    <dgm:cxn modelId="{B1A578EC-5CC1-4FAF-AD23-4B61DE830C87}" type="presParOf" srcId="{F49E124B-5E01-4426-9A7B-ADD5DB4D9338}" destId="{FE48CE0D-AF3E-4292-AC53-9A973A090E1F}" srcOrd="0" destOrd="0" presId="urn:microsoft.com/office/officeart/2005/8/layout/hierarchy1"/>
    <dgm:cxn modelId="{31754DF9-548D-4020-ABA9-69197F700D41}" type="presParOf" srcId="{FE48CE0D-AF3E-4292-AC53-9A973A090E1F}" destId="{92D360EF-03DA-4F1F-AC75-1B32695A621F}" srcOrd="0" destOrd="0" presId="urn:microsoft.com/office/officeart/2005/8/layout/hierarchy1"/>
    <dgm:cxn modelId="{B14E5B7B-9EE9-4BD1-B3BC-74744408C524}" type="presParOf" srcId="{FE48CE0D-AF3E-4292-AC53-9A973A090E1F}" destId="{E509A1B7-4BF9-40DD-9C93-15DA4CD81B02}" srcOrd="1" destOrd="0" presId="urn:microsoft.com/office/officeart/2005/8/layout/hierarchy1"/>
    <dgm:cxn modelId="{A1EC138F-670C-40B1-8528-C29D0138D9E8}" type="presParOf" srcId="{F49E124B-5E01-4426-9A7B-ADD5DB4D9338}" destId="{861628EE-7AFC-4D11-B1D3-C087920D4DD5}" srcOrd="1" destOrd="0" presId="urn:microsoft.com/office/officeart/2005/8/layout/hierarchy1"/>
    <dgm:cxn modelId="{7FC92A19-8176-44CD-B75B-26C4169DF519}" type="presParOf" srcId="{861628EE-7AFC-4D11-B1D3-C087920D4DD5}" destId="{6F444E01-18BC-409C-8225-BE3C6CA9D59F}" srcOrd="0" destOrd="0" presId="urn:microsoft.com/office/officeart/2005/8/layout/hierarchy1"/>
    <dgm:cxn modelId="{B487A2CE-06B0-4600-ADF9-BA8F023A8829}" type="presParOf" srcId="{861628EE-7AFC-4D11-B1D3-C087920D4DD5}" destId="{588D667F-0CBE-4CE7-AB5E-BF7228817B44}" srcOrd="1" destOrd="0" presId="urn:microsoft.com/office/officeart/2005/8/layout/hierarchy1"/>
    <dgm:cxn modelId="{48B91B67-8D5C-49CC-8FBD-E2B540E5BB56}" type="presParOf" srcId="{588D667F-0CBE-4CE7-AB5E-BF7228817B44}" destId="{A89A2E00-7405-4045-AEA3-11C74CDCD3E8}" srcOrd="0" destOrd="0" presId="urn:microsoft.com/office/officeart/2005/8/layout/hierarchy1"/>
    <dgm:cxn modelId="{950FF237-AEFB-4393-8F87-DB73D6B0644A}" type="presParOf" srcId="{A89A2E00-7405-4045-AEA3-11C74CDCD3E8}" destId="{59B293B8-99D3-459F-B1F0-60ED5E63659B}" srcOrd="0" destOrd="0" presId="urn:microsoft.com/office/officeart/2005/8/layout/hierarchy1"/>
    <dgm:cxn modelId="{235996D7-FA09-4C22-99EB-6BC6F9B3CB43}" type="presParOf" srcId="{A89A2E00-7405-4045-AEA3-11C74CDCD3E8}" destId="{D0195142-96ED-41C2-BA82-FD8A3667F983}" srcOrd="1" destOrd="0" presId="urn:microsoft.com/office/officeart/2005/8/layout/hierarchy1"/>
    <dgm:cxn modelId="{E28E130D-BF61-46CB-9B8A-B6F1A9E7156C}" type="presParOf" srcId="{588D667F-0CBE-4CE7-AB5E-BF7228817B44}" destId="{60707EBB-4B33-4256-80F3-4A023B91AF4C}" srcOrd="1" destOrd="0" presId="urn:microsoft.com/office/officeart/2005/8/layout/hierarchy1"/>
    <dgm:cxn modelId="{343161C1-A883-409B-9BF8-1D83D796EE18}" type="presParOf" srcId="{60707EBB-4B33-4256-80F3-4A023B91AF4C}" destId="{EF7478B4-F25E-4CE6-80D7-72A6C8129A49}" srcOrd="0" destOrd="0" presId="urn:microsoft.com/office/officeart/2005/8/layout/hierarchy1"/>
    <dgm:cxn modelId="{64B8A200-FF3F-4761-8990-623CD3D133E1}" type="presParOf" srcId="{60707EBB-4B33-4256-80F3-4A023B91AF4C}" destId="{5F113DB5-BB2F-44CC-9EA8-9E5BAD6C8C83}" srcOrd="1" destOrd="0" presId="urn:microsoft.com/office/officeart/2005/8/layout/hierarchy1"/>
    <dgm:cxn modelId="{74EADA8D-6D6B-4278-A621-3B1DAD4A3720}" type="presParOf" srcId="{5F113DB5-BB2F-44CC-9EA8-9E5BAD6C8C83}" destId="{2CA5573B-A3A9-4148-BA45-0DF419E0ABE2}" srcOrd="0" destOrd="0" presId="urn:microsoft.com/office/officeart/2005/8/layout/hierarchy1"/>
    <dgm:cxn modelId="{69F4CA80-29C7-4CDF-8884-D6689D60CDBE}" type="presParOf" srcId="{2CA5573B-A3A9-4148-BA45-0DF419E0ABE2}" destId="{8E060E99-7BD1-4F44-ADB1-10019B61BBBD}" srcOrd="0" destOrd="0" presId="urn:microsoft.com/office/officeart/2005/8/layout/hierarchy1"/>
    <dgm:cxn modelId="{5831581F-02A5-426D-8E9B-4E4C695105A4}" type="presParOf" srcId="{2CA5573B-A3A9-4148-BA45-0DF419E0ABE2}" destId="{579E2268-8CEC-4572-B6E5-4E2045465343}" srcOrd="1" destOrd="0" presId="urn:microsoft.com/office/officeart/2005/8/layout/hierarchy1"/>
    <dgm:cxn modelId="{1FD7EB22-D701-44EC-9542-8C67F2A38BC6}" type="presParOf" srcId="{5F113DB5-BB2F-44CC-9EA8-9E5BAD6C8C83}" destId="{46F6D3E6-B51C-4246-8020-331407BDD5CA}" srcOrd="1" destOrd="0" presId="urn:microsoft.com/office/officeart/2005/8/layout/hierarchy1"/>
    <dgm:cxn modelId="{598B298A-25E0-486D-BF7E-A358CFF4AA52}" type="presParOf" srcId="{861628EE-7AFC-4D11-B1D3-C087920D4DD5}" destId="{5E813BBF-AF04-4566-A80B-9F708A647F07}" srcOrd="2" destOrd="0" presId="urn:microsoft.com/office/officeart/2005/8/layout/hierarchy1"/>
    <dgm:cxn modelId="{4D373008-8385-4404-ABFA-7CFD38AADA37}" type="presParOf" srcId="{861628EE-7AFC-4D11-B1D3-C087920D4DD5}" destId="{30F7789B-FE7D-49C1-86D7-B4A5601594F7}" srcOrd="3" destOrd="0" presId="urn:microsoft.com/office/officeart/2005/8/layout/hierarchy1"/>
    <dgm:cxn modelId="{11595445-6437-4CB9-A4A4-3FC3CF9A45AD}" type="presParOf" srcId="{30F7789B-FE7D-49C1-86D7-B4A5601594F7}" destId="{F81D0C6C-BA79-4C92-A269-7F210599C484}" srcOrd="0" destOrd="0" presId="urn:microsoft.com/office/officeart/2005/8/layout/hierarchy1"/>
    <dgm:cxn modelId="{B6168D2E-73FB-4C7A-981D-4F287B18189A}" type="presParOf" srcId="{F81D0C6C-BA79-4C92-A269-7F210599C484}" destId="{9B901FC3-5FAB-45A6-8BFC-6FD225990AC6}" srcOrd="0" destOrd="0" presId="urn:microsoft.com/office/officeart/2005/8/layout/hierarchy1"/>
    <dgm:cxn modelId="{30A3D321-ABCE-4515-8B27-1EF931FEE710}" type="presParOf" srcId="{F81D0C6C-BA79-4C92-A269-7F210599C484}" destId="{8DCAD0CC-73E4-4CDB-A7C3-DD8C9A41A04A}" srcOrd="1" destOrd="0" presId="urn:microsoft.com/office/officeart/2005/8/layout/hierarchy1"/>
    <dgm:cxn modelId="{BC26CC5C-5A6D-449C-A0C9-169153E012BB}" type="presParOf" srcId="{30F7789B-FE7D-49C1-86D7-B4A5601594F7}" destId="{CC265A81-F5F2-4799-A681-C45B113D3AB0}" srcOrd="1" destOrd="0" presId="urn:microsoft.com/office/officeart/2005/8/layout/hierarchy1"/>
    <dgm:cxn modelId="{ECAFA7A3-DEB9-4E5E-8B4C-37C7B1A78D74}" type="presParOf" srcId="{CC265A81-F5F2-4799-A681-C45B113D3AB0}" destId="{AC452A2B-D081-46D4-ADB5-5C413E474B55}" srcOrd="0" destOrd="0" presId="urn:microsoft.com/office/officeart/2005/8/layout/hierarchy1"/>
    <dgm:cxn modelId="{B19EF1FE-407B-4745-8A76-A935A193B8F6}" type="presParOf" srcId="{CC265A81-F5F2-4799-A681-C45B113D3AB0}" destId="{F01A3B92-B4CE-47BA-B94E-06EAB1AA8FA9}" srcOrd="1" destOrd="0" presId="urn:microsoft.com/office/officeart/2005/8/layout/hierarchy1"/>
    <dgm:cxn modelId="{E109A5F9-DBC1-4D04-805B-723377AA5659}" type="presParOf" srcId="{F01A3B92-B4CE-47BA-B94E-06EAB1AA8FA9}" destId="{937B6037-848F-4658-AFD6-1959AB331C08}" srcOrd="0" destOrd="0" presId="urn:microsoft.com/office/officeart/2005/8/layout/hierarchy1"/>
    <dgm:cxn modelId="{8F9ABCCB-21D3-42B0-BBB5-8A9453A92562}" type="presParOf" srcId="{937B6037-848F-4658-AFD6-1959AB331C08}" destId="{49AC2270-DF12-4B91-88FA-B4546E2CDB4B}" srcOrd="0" destOrd="0" presId="urn:microsoft.com/office/officeart/2005/8/layout/hierarchy1"/>
    <dgm:cxn modelId="{60392337-9BA4-4BCB-BA88-CA371108DBCE}" type="presParOf" srcId="{937B6037-848F-4658-AFD6-1959AB331C08}" destId="{20C13FA3-385F-4A6D-9424-35178EE1B6F3}" srcOrd="1" destOrd="0" presId="urn:microsoft.com/office/officeart/2005/8/layout/hierarchy1"/>
    <dgm:cxn modelId="{A3F5F647-EDEC-4EAB-B78D-B7BA7E2448B8}" type="presParOf" srcId="{F01A3B92-B4CE-47BA-B94E-06EAB1AA8FA9}" destId="{2FB3E8C2-FA92-4F65-87D6-8394FBCE212B}" srcOrd="1" destOrd="0" presId="urn:microsoft.com/office/officeart/2005/8/layout/hierarchy1"/>
    <dgm:cxn modelId="{12A94969-36AD-4121-91DC-602729CD0B0C}" type="presParOf" srcId="{861628EE-7AFC-4D11-B1D3-C087920D4DD5}" destId="{57F74D36-BF4B-4846-AD95-62449D4BFE63}" srcOrd="4" destOrd="0" presId="urn:microsoft.com/office/officeart/2005/8/layout/hierarchy1"/>
    <dgm:cxn modelId="{D27D8659-44BA-4AB6-9E41-AAFD24809753}" type="presParOf" srcId="{861628EE-7AFC-4D11-B1D3-C087920D4DD5}" destId="{45932D4A-2529-4DA7-A3F8-C14DC0FB3C16}" srcOrd="5" destOrd="0" presId="urn:microsoft.com/office/officeart/2005/8/layout/hierarchy1"/>
    <dgm:cxn modelId="{3833B3CA-3D56-4129-B64C-43AB8AE93683}" type="presParOf" srcId="{45932D4A-2529-4DA7-A3F8-C14DC0FB3C16}" destId="{901057CD-D147-4828-91D9-4682D3FE2AAD}" srcOrd="0" destOrd="0" presId="urn:microsoft.com/office/officeart/2005/8/layout/hierarchy1"/>
    <dgm:cxn modelId="{5AB3C0B7-F9CA-4805-8B29-62A51450C10E}" type="presParOf" srcId="{901057CD-D147-4828-91D9-4682D3FE2AAD}" destId="{10BDEE89-E87C-426A-B052-15F87424B12B}" srcOrd="0" destOrd="0" presId="urn:microsoft.com/office/officeart/2005/8/layout/hierarchy1"/>
    <dgm:cxn modelId="{128C8F38-1854-494C-9BF8-F087978F9242}" type="presParOf" srcId="{901057CD-D147-4828-91D9-4682D3FE2AAD}" destId="{0B1C71B0-D7F9-4E6D-8794-C20A46C65031}" srcOrd="1" destOrd="0" presId="urn:microsoft.com/office/officeart/2005/8/layout/hierarchy1"/>
    <dgm:cxn modelId="{65E38D43-10C2-4F99-BF1F-9E5655455D50}" type="presParOf" srcId="{45932D4A-2529-4DA7-A3F8-C14DC0FB3C16}" destId="{9D783084-6061-444F-8C77-915A752F7848}" srcOrd="1" destOrd="0" presId="urn:microsoft.com/office/officeart/2005/8/layout/hierarchy1"/>
    <dgm:cxn modelId="{EA6A8028-5462-44F7-8E62-D58BF20D0A4C}" type="presParOf" srcId="{9D783084-6061-444F-8C77-915A752F7848}" destId="{63405C5D-DE7B-4336-B6EE-FC7484B46F85}" srcOrd="0" destOrd="0" presId="urn:microsoft.com/office/officeart/2005/8/layout/hierarchy1"/>
    <dgm:cxn modelId="{9F9C29DA-DB03-4569-A3DD-752784FF5B90}" type="presParOf" srcId="{9D783084-6061-444F-8C77-915A752F7848}" destId="{DC624814-695A-49B0-96B5-87D6430E00B2}" srcOrd="1" destOrd="0" presId="urn:microsoft.com/office/officeart/2005/8/layout/hierarchy1"/>
    <dgm:cxn modelId="{4768756F-EC12-4808-A0B5-ECEA75D3ED78}" type="presParOf" srcId="{DC624814-695A-49B0-96B5-87D6430E00B2}" destId="{1850120A-B020-429B-B53B-CA7C694D70A3}" srcOrd="0" destOrd="0" presId="urn:microsoft.com/office/officeart/2005/8/layout/hierarchy1"/>
    <dgm:cxn modelId="{5B69FF0D-CA3D-4532-A127-2BFDACF90460}" type="presParOf" srcId="{1850120A-B020-429B-B53B-CA7C694D70A3}" destId="{814CE777-CDEB-43A9-94B8-9ECDCEBA1022}" srcOrd="0" destOrd="0" presId="urn:microsoft.com/office/officeart/2005/8/layout/hierarchy1"/>
    <dgm:cxn modelId="{46C714F8-0279-4747-84C9-0E53A403C867}" type="presParOf" srcId="{1850120A-B020-429B-B53B-CA7C694D70A3}" destId="{C273243E-6388-4792-8F77-BD7046D82AD5}" srcOrd="1" destOrd="0" presId="urn:microsoft.com/office/officeart/2005/8/layout/hierarchy1"/>
    <dgm:cxn modelId="{C05414CC-0890-4C9C-B299-F829562B576E}" type="presParOf" srcId="{DC624814-695A-49B0-96B5-87D6430E00B2}" destId="{A346222E-AF6A-4650-9A55-E285B44AF95E}" srcOrd="1" destOrd="0" presId="urn:microsoft.com/office/officeart/2005/8/layout/hierarchy1"/>
    <dgm:cxn modelId="{EC566850-D236-4975-8122-A8803B252679}" type="presParOf" srcId="{861628EE-7AFC-4D11-B1D3-C087920D4DD5}" destId="{77A8DDF5-6B44-456F-843B-B4EF340778F6}" srcOrd="6" destOrd="0" presId="urn:microsoft.com/office/officeart/2005/8/layout/hierarchy1"/>
    <dgm:cxn modelId="{D7816006-2478-40A4-A4B3-5DA2396C00B5}" type="presParOf" srcId="{861628EE-7AFC-4D11-B1D3-C087920D4DD5}" destId="{9AAC4EC5-8A48-4433-BB8C-057DE70A9278}" srcOrd="7" destOrd="0" presId="urn:microsoft.com/office/officeart/2005/8/layout/hierarchy1"/>
    <dgm:cxn modelId="{99AFE946-EA6B-4C05-9B2B-E0FFADF5FDF9}" type="presParOf" srcId="{9AAC4EC5-8A48-4433-BB8C-057DE70A9278}" destId="{30DB54C8-DC97-48CA-A588-F28EB3EE03BF}" srcOrd="0" destOrd="0" presId="urn:microsoft.com/office/officeart/2005/8/layout/hierarchy1"/>
    <dgm:cxn modelId="{BA39DB4B-8878-4A30-8DB3-F117C65745C9}" type="presParOf" srcId="{30DB54C8-DC97-48CA-A588-F28EB3EE03BF}" destId="{9F904F72-D8EC-4833-9CED-6F393501A58D}" srcOrd="0" destOrd="0" presId="urn:microsoft.com/office/officeart/2005/8/layout/hierarchy1"/>
    <dgm:cxn modelId="{2928B3FD-B52A-4D51-958F-80347A118025}" type="presParOf" srcId="{30DB54C8-DC97-48CA-A588-F28EB3EE03BF}" destId="{E765493A-52F7-466F-82BD-F3FB381544E7}" srcOrd="1" destOrd="0" presId="urn:microsoft.com/office/officeart/2005/8/layout/hierarchy1"/>
    <dgm:cxn modelId="{0F1DDA4F-352A-49CA-84F1-2D067D4CEDD7}" type="presParOf" srcId="{9AAC4EC5-8A48-4433-BB8C-057DE70A9278}" destId="{50B72104-C3B0-47E1-86DB-30328D568367}" srcOrd="1" destOrd="0" presId="urn:microsoft.com/office/officeart/2005/8/layout/hierarchy1"/>
    <dgm:cxn modelId="{4B534684-BD65-4F03-94A5-96D37985C523}" type="presParOf" srcId="{50B72104-C3B0-47E1-86DB-30328D568367}" destId="{36E6A118-3501-4F73-A94B-66DD4C0672C3}" srcOrd="0" destOrd="0" presId="urn:microsoft.com/office/officeart/2005/8/layout/hierarchy1"/>
    <dgm:cxn modelId="{53FAC7AB-B588-4FC1-BF50-F510E95BF998}" type="presParOf" srcId="{50B72104-C3B0-47E1-86DB-30328D568367}" destId="{40DB5912-B619-4E0E-A622-2A5B18E9BE25}" srcOrd="1" destOrd="0" presId="urn:microsoft.com/office/officeart/2005/8/layout/hierarchy1"/>
    <dgm:cxn modelId="{7C391F25-28E6-4CED-B446-C0ECFACFE6B5}" type="presParOf" srcId="{40DB5912-B619-4E0E-A622-2A5B18E9BE25}" destId="{DC49BAE5-8FB4-491E-B136-7AB69F562482}" srcOrd="0" destOrd="0" presId="urn:microsoft.com/office/officeart/2005/8/layout/hierarchy1"/>
    <dgm:cxn modelId="{6CA05D6E-9634-464F-B3D6-D0F95EE8D735}" type="presParOf" srcId="{DC49BAE5-8FB4-491E-B136-7AB69F562482}" destId="{3E2CB3AC-0528-4EEC-997A-7D768B490EDB}" srcOrd="0" destOrd="0" presId="urn:microsoft.com/office/officeart/2005/8/layout/hierarchy1"/>
    <dgm:cxn modelId="{2F2633F4-1B94-44EB-891B-FC4449CC1130}" type="presParOf" srcId="{DC49BAE5-8FB4-491E-B136-7AB69F562482}" destId="{C7C7ACD5-5422-409C-9EFA-9F87EEA495B5}" srcOrd="1" destOrd="0" presId="urn:microsoft.com/office/officeart/2005/8/layout/hierarchy1"/>
    <dgm:cxn modelId="{9ECBF23D-08BC-429B-A34C-218F72641683}" type="presParOf" srcId="{40DB5912-B619-4E0E-A622-2A5B18E9BE25}" destId="{9E64E3C0-0499-427F-9AD4-2DC5783362E3}" srcOrd="1" destOrd="0" presId="urn:microsoft.com/office/officeart/2005/8/layout/hierarchy1"/>
    <dgm:cxn modelId="{E2367D77-F477-4DEE-AF06-E4251111836C}" type="presParOf" srcId="{861628EE-7AFC-4D11-B1D3-C087920D4DD5}" destId="{0AD7CCAF-97AF-4DB4-BF94-49D404EAEEDE}" srcOrd="8" destOrd="0" presId="urn:microsoft.com/office/officeart/2005/8/layout/hierarchy1"/>
    <dgm:cxn modelId="{3D420F7E-9941-405F-842B-2F73A2BDF1A7}" type="presParOf" srcId="{861628EE-7AFC-4D11-B1D3-C087920D4DD5}" destId="{42367C85-2BA8-48BE-B4C4-DAE5FC10C89A}" srcOrd="9" destOrd="0" presId="urn:microsoft.com/office/officeart/2005/8/layout/hierarchy1"/>
    <dgm:cxn modelId="{1FE2F89A-8B8A-4729-AC2F-3DBD90EB0A74}" type="presParOf" srcId="{42367C85-2BA8-48BE-B4C4-DAE5FC10C89A}" destId="{69BE1341-3DCF-43AE-849F-793E56990B42}" srcOrd="0" destOrd="0" presId="urn:microsoft.com/office/officeart/2005/8/layout/hierarchy1"/>
    <dgm:cxn modelId="{1EA92E57-76C5-4321-A10D-8720E8EAE0C0}" type="presParOf" srcId="{69BE1341-3DCF-43AE-849F-793E56990B42}" destId="{E17D62CE-2892-45F5-BFB0-1AEB3D1FCAF9}" srcOrd="0" destOrd="0" presId="urn:microsoft.com/office/officeart/2005/8/layout/hierarchy1"/>
    <dgm:cxn modelId="{C4BDC59B-282B-4914-9E92-1EB48AB633F3}" type="presParOf" srcId="{69BE1341-3DCF-43AE-849F-793E56990B42}" destId="{9E3E69A4-0192-42C8-ABE5-07CB5AFB7783}" srcOrd="1" destOrd="0" presId="urn:microsoft.com/office/officeart/2005/8/layout/hierarchy1"/>
    <dgm:cxn modelId="{5B9477F4-D029-4510-B547-61BEC053BCEA}" type="presParOf" srcId="{42367C85-2BA8-48BE-B4C4-DAE5FC10C89A}" destId="{1DD8F6BA-E069-423F-8D10-04E14B4B795F}" srcOrd="1" destOrd="0" presId="urn:microsoft.com/office/officeart/2005/8/layout/hierarchy1"/>
    <dgm:cxn modelId="{C8C7BF9F-2EA1-48AA-932E-7AD3159BEA82}" type="presParOf" srcId="{1DD8F6BA-E069-423F-8D10-04E14B4B795F}" destId="{3CFE8CC7-D163-4DD3-AA26-F891B48713C6}" srcOrd="0" destOrd="0" presId="urn:microsoft.com/office/officeart/2005/8/layout/hierarchy1"/>
    <dgm:cxn modelId="{27228145-33E9-4F0A-BDB8-01C3B8AFECA2}" type="presParOf" srcId="{1DD8F6BA-E069-423F-8D10-04E14B4B795F}" destId="{2923ACEC-95EF-4DCC-82C1-8B47400695A2}" srcOrd="1" destOrd="0" presId="urn:microsoft.com/office/officeart/2005/8/layout/hierarchy1"/>
    <dgm:cxn modelId="{A31A0B64-9B47-4DC0-AFC8-7F6B7A32A5B0}" type="presParOf" srcId="{2923ACEC-95EF-4DCC-82C1-8B47400695A2}" destId="{D7DADAC9-D36A-4671-B619-E331855DEBB1}" srcOrd="0" destOrd="0" presId="urn:microsoft.com/office/officeart/2005/8/layout/hierarchy1"/>
    <dgm:cxn modelId="{41DDC56D-A3B8-4BB2-884B-027E317EEF56}" type="presParOf" srcId="{D7DADAC9-D36A-4671-B619-E331855DEBB1}" destId="{6CB887AF-4C92-43CE-B4A5-9551802CFE64}" srcOrd="0" destOrd="0" presId="urn:microsoft.com/office/officeart/2005/8/layout/hierarchy1"/>
    <dgm:cxn modelId="{4EDA7B1A-1199-45FF-8487-46294D4F85EF}" type="presParOf" srcId="{D7DADAC9-D36A-4671-B619-E331855DEBB1}" destId="{0A48127E-D1BF-47DE-9505-124D6F6C695F}" srcOrd="1" destOrd="0" presId="urn:microsoft.com/office/officeart/2005/8/layout/hierarchy1"/>
    <dgm:cxn modelId="{088128D7-A6E3-4E13-AD35-C245CD9FE02D}" type="presParOf" srcId="{2923ACEC-95EF-4DCC-82C1-8B47400695A2}" destId="{E5A6EDEA-7140-4DE5-A7BD-038F9CB7D4D6}" srcOrd="1" destOrd="0" presId="urn:microsoft.com/office/officeart/2005/8/layout/hierarchy1"/>
    <dgm:cxn modelId="{E0DC9ECD-0EE5-4D1D-9461-2CBBB87AF1E9}" type="presParOf" srcId="{1DD8F6BA-E069-423F-8D10-04E14B4B795F}" destId="{730A95AB-5CA7-45D4-A976-D21F220AEC2F}" srcOrd="2" destOrd="0" presId="urn:microsoft.com/office/officeart/2005/8/layout/hierarchy1"/>
    <dgm:cxn modelId="{192144F0-06C6-4802-AD9C-D5CA3AA124CD}" type="presParOf" srcId="{1DD8F6BA-E069-423F-8D10-04E14B4B795F}" destId="{71EA6FB6-C77A-431B-A598-8B8863A3D949}" srcOrd="3" destOrd="0" presId="urn:microsoft.com/office/officeart/2005/8/layout/hierarchy1"/>
    <dgm:cxn modelId="{9308B447-DA50-47AC-B9A3-FA392943391A}" type="presParOf" srcId="{71EA6FB6-C77A-431B-A598-8B8863A3D949}" destId="{9B440C78-D322-4A1A-9AA9-DC2CF2BCA45F}" srcOrd="0" destOrd="0" presId="urn:microsoft.com/office/officeart/2005/8/layout/hierarchy1"/>
    <dgm:cxn modelId="{057D42E8-216A-42A6-91D6-996370F4D493}" type="presParOf" srcId="{9B440C78-D322-4A1A-9AA9-DC2CF2BCA45F}" destId="{E7FE42FB-942D-4105-855C-B5A01C0F98DE}" srcOrd="0" destOrd="0" presId="urn:microsoft.com/office/officeart/2005/8/layout/hierarchy1"/>
    <dgm:cxn modelId="{A78EC35B-68DB-407B-BBA9-724A4591D7C6}" type="presParOf" srcId="{9B440C78-D322-4A1A-9AA9-DC2CF2BCA45F}" destId="{1D8F2BDB-C02B-42C8-8AAE-D5B0FECEB92C}" srcOrd="1" destOrd="0" presId="urn:microsoft.com/office/officeart/2005/8/layout/hierarchy1"/>
    <dgm:cxn modelId="{8DAFC4BD-B127-42B6-A8FF-B9333129C8B3}" type="presParOf" srcId="{71EA6FB6-C77A-431B-A598-8B8863A3D949}" destId="{8E12598E-736F-4027-A2FF-5C321A89C389}" srcOrd="1" destOrd="0" presId="urn:microsoft.com/office/officeart/2005/8/layout/hierarchy1"/>
    <dgm:cxn modelId="{F4972842-2E3D-4C8A-967D-721EC103853B}" type="presParOf" srcId="{861628EE-7AFC-4D11-B1D3-C087920D4DD5}" destId="{54E5A33D-53BD-44D0-B4E4-785FDCD1E841}" srcOrd="10" destOrd="0" presId="urn:microsoft.com/office/officeart/2005/8/layout/hierarchy1"/>
    <dgm:cxn modelId="{89DB6A69-67DC-4311-ADBD-57210F2FE75F}" type="presParOf" srcId="{861628EE-7AFC-4D11-B1D3-C087920D4DD5}" destId="{EA390DF1-DCF2-44AF-B170-5D05C5DF15C8}" srcOrd="11" destOrd="0" presId="urn:microsoft.com/office/officeart/2005/8/layout/hierarchy1"/>
    <dgm:cxn modelId="{29D2F528-9D00-408D-A6F4-9ADFDB525E27}" type="presParOf" srcId="{EA390DF1-DCF2-44AF-B170-5D05C5DF15C8}" destId="{3AF2FCAA-DCF8-4D66-B8E6-474AE92D64E6}" srcOrd="0" destOrd="0" presId="urn:microsoft.com/office/officeart/2005/8/layout/hierarchy1"/>
    <dgm:cxn modelId="{3A1583E2-E596-40A9-9BC8-C14550350E34}" type="presParOf" srcId="{3AF2FCAA-DCF8-4D66-B8E6-474AE92D64E6}" destId="{8E4C82B2-A656-4F10-AE6D-59128C0CE354}" srcOrd="0" destOrd="0" presId="urn:microsoft.com/office/officeart/2005/8/layout/hierarchy1"/>
    <dgm:cxn modelId="{AAE062BA-D721-4CE2-8F44-E58A7616BA5E}" type="presParOf" srcId="{3AF2FCAA-DCF8-4D66-B8E6-474AE92D64E6}" destId="{AE2437DA-FB36-47C5-A375-F01FB94A35C8}" srcOrd="1" destOrd="0" presId="urn:microsoft.com/office/officeart/2005/8/layout/hierarchy1"/>
    <dgm:cxn modelId="{EC578701-8A56-4C51-B8BB-0DBAA45DE8A6}" type="presParOf" srcId="{EA390DF1-DCF2-44AF-B170-5D05C5DF15C8}" destId="{1DD7E3FE-758E-4A52-8B75-8C043973623D}" srcOrd="1" destOrd="0" presId="urn:microsoft.com/office/officeart/2005/8/layout/hierarchy1"/>
    <dgm:cxn modelId="{0F567EFF-92AA-4337-8539-496D8B047583}" type="presParOf" srcId="{1DD7E3FE-758E-4A52-8B75-8C043973623D}" destId="{0BC48EF2-A8A6-4731-8189-9F1CDECC3A13}" srcOrd="0" destOrd="0" presId="urn:microsoft.com/office/officeart/2005/8/layout/hierarchy1"/>
    <dgm:cxn modelId="{1F0DEAB8-7BDE-4636-BB44-715BB0BEE934}" type="presParOf" srcId="{1DD7E3FE-758E-4A52-8B75-8C043973623D}" destId="{2BD7F0E0-76F3-4844-AEB5-EE19BACD9294}" srcOrd="1" destOrd="0" presId="urn:microsoft.com/office/officeart/2005/8/layout/hierarchy1"/>
    <dgm:cxn modelId="{308DB73C-B6BE-4F38-9D50-9D6AD1962ECE}" type="presParOf" srcId="{2BD7F0E0-76F3-4844-AEB5-EE19BACD9294}" destId="{C4E7AA1C-BEB8-486A-AE70-858BDFC12556}" srcOrd="0" destOrd="0" presId="urn:microsoft.com/office/officeart/2005/8/layout/hierarchy1"/>
    <dgm:cxn modelId="{A2CEFDD6-0495-43D6-9611-1B414F6FCEA2}" type="presParOf" srcId="{C4E7AA1C-BEB8-486A-AE70-858BDFC12556}" destId="{A4E56057-B7F5-48BF-9F1E-D20C9132696D}" srcOrd="0" destOrd="0" presId="urn:microsoft.com/office/officeart/2005/8/layout/hierarchy1"/>
    <dgm:cxn modelId="{54A8D035-8BA5-4D7B-A14E-692814A9DFA2}" type="presParOf" srcId="{C4E7AA1C-BEB8-486A-AE70-858BDFC12556}" destId="{5E17D586-35A0-4B3B-85C6-EAD64AF6B900}" srcOrd="1" destOrd="0" presId="urn:microsoft.com/office/officeart/2005/8/layout/hierarchy1"/>
    <dgm:cxn modelId="{3AB724C9-1430-498C-A479-C68FD6CD392D}" type="presParOf" srcId="{2BD7F0E0-76F3-4844-AEB5-EE19BACD9294}" destId="{77454312-7B91-4A4A-B000-3044BEDE406C}" srcOrd="1" destOrd="0" presId="urn:microsoft.com/office/officeart/2005/8/layout/hierarchy1"/>
    <dgm:cxn modelId="{094C0619-D94F-46C9-9086-EF81E3203328}" type="presParOf" srcId="{1DD7E3FE-758E-4A52-8B75-8C043973623D}" destId="{1AF59D3B-1499-41D2-8870-29C50CA49980}" srcOrd="2" destOrd="0" presId="urn:microsoft.com/office/officeart/2005/8/layout/hierarchy1"/>
    <dgm:cxn modelId="{D7B0C40B-D7E3-4CDF-A451-B6213B66D21B}" type="presParOf" srcId="{1DD7E3FE-758E-4A52-8B75-8C043973623D}" destId="{07A2853A-54FB-44A1-B647-A77A02A2B3B8}" srcOrd="3" destOrd="0" presId="urn:microsoft.com/office/officeart/2005/8/layout/hierarchy1"/>
    <dgm:cxn modelId="{F619E343-D403-47F1-A82B-911C7C2EA6E6}" type="presParOf" srcId="{07A2853A-54FB-44A1-B647-A77A02A2B3B8}" destId="{2FAD9F7C-F8D7-4362-BE69-F0BF6375AFBB}" srcOrd="0" destOrd="0" presId="urn:microsoft.com/office/officeart/2005/8/layout/hierarchy1"/>
    <dgm:cxn modelId="{0523312C-93BF-4111-AA48-38D73A4C24C0}" type="presParOf" srcId="{2FAD9F7C-F8D7-4362-BE69-F0BF6375AFBB}" destId="{618E38B8-CDD1-44A9-A6EA-5A8FCE74A8DD}" srcOrd="0" destOrd="0" presId="urn:microsoft.com/office/officeart/2005/8/layout/hierarchy1"/>
    <dgm:cxn modelId="{273CCE36-B4B2-444D-A499-748C08E5CA76}" type="presParOf" srcId="{2FAD9F7C-F8D7-4362-BE69-F0BF6375AFBB}" destId="{62A85B8B-B3D7-4B3B-80D5-4DA86B02D95D}" srcOrd="1" destOrd="0" presId="urn:microsoft.com/office/officeart/2005/8/layout/hierarchy1"/>
    <dgm:cxn modelId="{BEDD825E-8CFD-486E-8499-826F54E51A2B}" type="presParOf" srcId="{07A2853A-54FB-44A1-B647-A77A02A2B3B8}" destId="{E10E246F-D66E-4570-8967-73D63D50A987}" srcOrd="1" destOrd="0" presId="urn:microsoft.com/office/officeart/2005/8/layout/hierarchy1"/>
    <dgm:cxn modelId="{3941CFEF-B048-49A1-86A2-6E48459CF481}" type="presParOf" srcId="{861628EE-7AFC-4D11-B1D3-C087920D4DD5}" destId="{DFB2742F-ABD8-47B9-BEDB-6951C3250FBA}" srcOrd="12" destOrd="0" presId="urn:microsoft.com/office/officeart/2005/8/layout/hierarchy1"/>
    <dgm:cxn modelId="{F52E1AD8-9ACF-454E-B1D7-4A78B70C8BD7}" type="presParOf" srcId="{861628EE-7AFC-4D11-B1D3-C087920D4DD5}" destId="{1ACC0E7F-119E-4C5E-84FE-AB99EE942485}" srcOrd="13" destOrd="0" presId="urn:microsoft.com/office/officeart/2005/8/layout/hierarchy1"/>
    <dgm:cxn modelId="{7489C31A-4FA9-439B-8A5B-83E5F473CCDA}" type="presParOf" srcId="{1ACC0E7F-119E-4C5E-84FE-AB99EE942485}" destId="{3AE416A9-3DEA-4D08-814D-AD5A4C24EA91}" srcOrd="0" destOrd="0" presId="urn:microsoft.com/office/officeart/2005/8/layout/hierarchy1"/>
    <dgm:cxn modelId="{02863BE9-AE03-4846-BA70-7994020EA141}" type="presParOf" srcId="{3AE416A9-3DEA-4D08-814D-AD5A4C24EA91}" destId="{880D502A-A866-4741-96C4-6812284F339D}" srcOrd="0" destOrd="0" presId="urn:microsoft.com/office/officeart/2005/8/layout/hierarchy1"/>
    <dgm:cxn modelId="{63E91A7F-0E46-4DD2-A13E-2ABC83E2EB05}" type="presParOf" srcId="{3AE416A9-3DEA-4D08-814D-AD5A4C24EA91}" destId="{5C4919DE-DF7C-4ACF-8805-7561B9E80F33}" srcOrd="1" destOrd="0" presId="urn:microsoft.com/office/officeart/2005/8/layout/hierarchy1"/>
    <dgm:cxn modelId="{3EED4276-EAF7-495E-A525-A4C6ACBD4252}" type="presParOf" srcId="{1ACC0E7F-119E-4C5E-84FE-AB99EE942485}" destId="{AEF1F712-58B1-43EC-98A0-B4EC262BD6F8}" srcOrd="1" destOrd="0" presId="urn:microsoft.com/office/officeart/2005/8/layout/hierarchy1"/>
    <dgm:cxn modelId="{18A666D2-1566-48B3-99BF-3C4060067F4A}" type="presParOf" srcId="{AEF1F712-58B1-43EC-98A0-B4EC262BD6F8}" destId="{D59D99C5-BCB8-4924-ACC0-07E18631159D}" srcOrd="0" destOrd="0" presId="urn:microsoft.com/office/officeart/2005/8/layout/hierarchy1"/>
    <dgm:cxn modelId="{6DC3162A-F057-4070-913A-6F14BF641730}" type="presParOf" srcId="{AEF1F712-58B1-43EC-98A0-B4EC262BD6F8}" destId="{5E384596-1237-4350-8329-8755F925FE45}" srcOrd="1" destOrd="0" presId="urn:microsoft.com/office/officeart/2005/8/layout/hierarchy1"/>
    <dgm:cxn modelId="{47A55E66-B64C-4C0E-92B1-9F2EFCFE72EC}" type="presParOf" srcId="{5E384596-1237-4350-8329-8755F925FE45}" destId="{755612A2-205A-43A9-BF58-98355ADE5B01}" srcOrd="0" destOrd="0" presId="urn:microsoft.com/office/officeart/2005/8/layout/hierarchy1"/>
    <dgm:cxn modelId="{48E55E08-A8CD-4CF8-86BB-E6E8CF67A609}" type="presParOf" srcId="{755612A2-205A-43A9-BF58-98355ADE5B01}" destId="{6DD5C00A-C69F-4B3F-8A46-D28B111CD9A6}" srcOrd="0" destOrd="0" presId="urn:microsoft.com/office/officeart/2005/8/layout/hierarchy1"/>
    <dgm:cxn modelId="{B853CD54-AEDC-49CE-BF67-90272513473B}" type="presParOf" srcId="{755612A2-205A-43A9-BF58-98355ADE5B01}" destId="{B2406EC3-B3F9-4007-9C73-6D4B24339884}" srcOrd="1" destOrd="0" presId="urn:microsoft.com/office/officeart/2005/8/layout/hierarchy1"/>
    <dgm:cxn modelId="{88B2C695-DC81-4B50-A45F-9A663D2B63BA}" type="presParOf" srcId="{5E384596-1237-4350-8329-8755F925FE45}" destId="{D0096019-635B-4547-9CBE-E7CCA41DF27C}" srcOrd="1" destOrd="0" presId="urn:microsoft.com/office/officeart/2005/8/layout/hierarchy1"/>
    <dgm:cxn modelId="{9CFC6B6B-115A-46A9-8445-EFE8172112CB}" type="presParOf" srcId="{AEF1F712-58B1-43EC-98A0-B4EC262BD6F8}" destId="{FF5B5A02-28AF-4CBF-A9A3-3CF515766CC1}" srcOrd="2" destOrd="0" presId="urn:microsoft.com/office/officeart/2005/8/layout/hierarchy1"/>
    <dgm:cxn modelId="{B2A6EB59-B46A-4D21-A630-BB1FA8314871}" type="presParOf" srcId="{AEF1F712-58B1-43EC-98A0-B4EC262BD6F8}" destId="{14D9C9D3-D154-4CD4-AE79-5D65AD00C448}" srcOrd="3" destOrd="0" presId="urn:microsoft.com/office/officeart/2005/8/layout/hierarchy1"/>
    <dgm:cxn modelId="{15C49E31-A410-4411-8BBF-9CF7F7413CA6}" type="presParOf" srcId="{14D9C9D3-D154-4CD4-AE79-5D65AD00C448}" destId="{8DBF7CF9-74FB-45F4-A6C8-AE8ED29F756C}" srcOrd="0" destOrd="0" presId="urn:microsoft.com/office/officeart/2005/8/layout/hierarchy1"/>
    <dgm:cxn modelId="{9975F232-2EE2-4DD6-A5BF-3C42525EF9DB}" type="presParOf" srcId="{8DBF7CF9-74FB-45F4-A6C8-AE8ED29F756C}" destId="{017B892E-3C1B-447C-A1E8-02789222414F}" srcOrd="0" destOrd="0" presId="urn:microsoft.com/office/officeart/2005/8/layout/hierarchy1"/>
    <dgm:cxn modelId="{7C0840E7-D9FB-4429-97E1-8542509E63B0}" type="presParOf" srcId="{8DBF7CF9-74FB-45F4-A6C8-AE8ED29F756C}" destId="{1493903F-2AB7-44A8-9B24-8CDB13D1377C}" srcOrd="1" destOrd="0" presId="urn:microsoft.com/office/officeart/2005/8/layout/hierarchy1"/>
    <dgm:cxn modelId="{7CBB875F-40C4-43C5-8F62-47EC5C787BCC}" type="presParOf" srcId="{14D9C9D3-D154-4CD4-AE79-5D65AD00C448}" destId="{E507EEE7-F70C-4CAD-959B-C746E6742BDB}" srcOrd="1" destOrd="0" presId="urn:microsoft.com/office/officeart/2005/8/layout/hierarchy1"/>
    <dgm:cxn modelId="{C174D9DD-5843-4A15-B1E3-E6EBAB501FE9}" type="presParOf" srcId="{AEF1F712-58B1-43EC-98A0-B4EC262BD6F8}" destId="{22DE4C35-B1A7-41CB-8063-77701A6F419B}" srcOrd="4" destOrd="0" presId="urn:microsoft.com/office/officeart/2005/8/layout/hierarchy1"/>
    <dgm:cxn modelId="{C4181F80-84EB-4B83-9191-5E183BB708B9}" type="presParOf" srcId="{AEF1F712-58B1-43EC-98A0-B4EC262BD6F8}" destId="{321502D7-BB79-4EBA-B652-C466D914D508}" srcOrd="5" destOrd="0" presId="urn:microsoft.com/office/officeart/2005/8/layout/hierarchy1"/>
    <dgm:cxn modelId="{E9DB2191-6D87-45C2-B1C6-4106FC552569}" type="presParOf" srcId="{321502D7-BB79-4EBA-B652-C466D914D508}" destId="{F61263F5-B4E0-4E12-AB1B-8E70B1733E65}" srcOrd="0" destOrd="0" presId="urn:microsoft.com/office/officeart/2005/8/layout/hierarchy1"/>
    <dgm:cxn modelId="{BA8DE86F-EA7B-4065-A3E0-B9671BC43B89}" type="presParOf" srcId="{F61263F5-B4E0-4E12-AB1B-8E70B1733E65}" destId="{66ED8FB7-DCC9-47AB-9530-4C41E64A1A8E}" srcOrd="0" destOrd="0" presId="urn:microsoft.com/office/officeart/2005/8/layout/hierarchy1"/>
    <dgm:cxn modelId="{4F90833E-C97E-45B8-B818-D48F9045BF00}" type="presParOf" srcId="{F61263F5-B4E0-4E12-AB1B-8E70B1733E65}" destId="{C01FAD62-1994-4DF1-99C7-761DDC8E01BE}" srcOrd="1" destOrd="0" presId="urn:microsoft.com/office/officeart/2005/8/layout/hierarchy1"/>
    <dgm:cxn modelId="{E4CC01ED-4DFA-426F-BB28-32D282E2B2D3}" type="presParOf" srcId="{321502D7-BB79-4EBA-B652-C466D914D508}" destId="{F37CDD41-16C5-41ED-B6D7-3083695B007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C39619-0DAB-4678-807B-3F163C57BCD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FA30386-6DD6-4773-87D5-581290444E0D}">
      <dgm:prSet phldrT="[Texte]" custT="1"/>
      <dgm:spPr>
        <a:gradFill flip="none" rotWithShape="0">
          <a:gsLst>
            <a:gs pos="0">
              <a:srgbClr val="E1092D">
                <a:tint val="66000"/>
                <a:satMod val="160000"/>
              </a:srgbClr>
            </a:gs>
            <a:gs pos="50000">
              <a:srgbClr val="E1092D">
                <a:tint val="44500"/>
                <a:satMod val="160000"/>
              </a:srgbClr>
            </a:gs>
            <a:gs pos="100000">
              <a:srgbClr val="E1092D">
                <a:tint val="23500"/>
                <a:satMod val="160000"/>
              </a:srgbClr>
            </a:gs>
          </a:gsLst>
          <a:path path="circle">
            <a:fillToRect t="100000" r="100000"/>
          </a:path>
          <a:tileRect l="-100000" b="-100000"/>
        </a:gradFill>
        <a:ln>
          <a:solidFill>
            <a:srgbClr val="C80828"/>
          </a:solidFill>
        </a:ln>
      </dgm:spPr>
      <dgm:t>
        <a:bodyPr/>
        <a:lstStyle/>
        <a:p>
          <a:r>
            <a:rPr lang="ar-DZ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ميدان اللغة والأدب العربي</a:t>
          </a:r>
          <a:endParaRPr lang="fr-FR" sz="40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3CF458A-F1CB-4240-A7F8-0D37DC5FB52A}" type="parTrans" cxnId="{6A7F4D72-DAE1-4E05-A189-47D51BDFA2D3}">
      <dgm:prSet/>
      <dgm:spPr/>
      <dgm:t>
        <a:bodyPr/>
        <a:lstStyle/>
        <a:p>
          <a:endParaRPr lang="fr-FR"/>
        </a:p>
      </dgm:t>
    </dgm:pt>
    <dgm:pt modelId="{BA92A36A-C5F3-4505-BACA-75B1E45FC07A}" type="sibTrans" cxnId="{6A7F4D72-DAE1-4E05-A189-47D51BDFA2D3}">
      <dgm:prSet/>
      <dgm:spPr/>
      <dgm:t>
        <a:bodyPr/>
        <a:lstStyle/>
        <a:p>
          <a:endParaRPr lang="fr-FR"/>
        </a:p>
      </dgm:t>
    </dgm:pt>
    <dgm:pt modelId="{2D6791CC-0763-4C6C-9A42-032EA10C5AAA}">
      <dgm:prSet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rgbClr val="C80828"/>
          </a:solidFill>
        </a:ln>
      </dgm:spPr>
      <dgm:t>
        <a:bodyPr/>
        <a:lstStyle/>
        <a:p>
          <a:r>
            <a:rPr lang="ar-DZ" sz="3200" b="1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دراسات أدبية</a:t>
          </a:r>
          <a:endParaRPr lang="fr-FR" sz="3200" b="1" dirty="0">
            <a:solidFill>
              <a:srgbClr val="C0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35EC740-05A4-4BCE-BEB5-B5E9A6C13F57}" type="parTrans" cxnId="{C4C43EF7-9188-434C-8EC7-E2D89AE3DB25}">
      <dgm:prSet/>
      <dgm:spPr/>
      <dgm:t>
        <a:bodyPr/>
        <a:lstStyle/>
        <a:p>
          <a:endParaRPr lang="fr-FR"/>
        </a:p>
      </dgm:t>
    </dgm:pt>
    <dgm:pt modelId="{5A0BBC02-0B39-4E96-B1B7-29CD5B77192C}" type="sibTrans" cxnId="{C4C43EF7-9188-434C-8EC7-E2D89AE3DB25}">
      <dgm:prSet/>
      <dgm:spPr/>
      <dgm:t>
        <a:bodyPr/>
        <a:lstStyle/>
        <a:p>
          <a:endParaRPr lang="fr-FR"/>
        </a:p>
      </dgm:t>
    </dgm:pt>
    <dgm:pt modelId="{6BEF3DDC-A418-44F2-83C9-5C66928E44A8}">
      <dgm:prSet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rgbClr val="C80828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DZ" sz="3200" b="1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دراسات لغوية</a:t>
          </a:r>
          <a:endParaRPr lang="fr-FR" sz="3200" b="1" dirty="0">
            <a:solidFill>
              <a:srgbClr val="C0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CC2E9D5-FDBB-4A8F-AC66-4255B0AEA016}" type="parTrans" cxnId="{338BEFC4-A1CD-443B-8B5B-E0FB85B1138C}">
      <dgm:prSet/>
      <dgm:spPr/>
      <dgm:t>
        <a:bodyPr/>
        <a:lstStyle/>
        <a:p>
          <a:endParaRPr lang="fr-FR"/>
        </a:p>
      </dgm:t>
    </dgm:pt>
    <dgm:pt modelId="{960E5A5B-89FB-4AB6-85B0-77B3F640CF48}" type="sibTrans" cxnId="{338BEFC4-A1CD-443B-8B5B-E0FB85B1138C}">
      <dgm:prSet/>
      <dgm:spPr/>
      <dgm:t>
        <a:bodyPr/>
        <a:lstStyle/>
        <a:p>
          <a:endParaRPr lang="fr-FR"/>
        </a:p>
      </dgm:t>
    </dgm:pt>
    <dgm:pt modelId="{970A2355-FD8B-4C1F-80B4-2F59D512AE06}">
      <dgm:prSet custT="1"/>
      <dgm:spPr>
        <a:gradFill flip="none" rotWithShape="0">
          <a:gsLst>
            <a:gs pos="0">
              <a:schemeClr val="accent5">
                <a:lumMod val="40000"/>
                <a:lumOff val="60000"/>
                <a:tint val="66000"/>
                <a:satMod val="160000"/>
              </a:schemeClr>
            </a:gs>
            <a:gs pos="50000">
              <a:schemeClr val="accent5">
                <a:lumMod val="40000"/>
                <a:lumOff val="60000"/>
                <a:tint val="44500"/>
                <a:satMod val="160000"/>
              </a:schemeClr>
            </a:gs>
            <a:gs pos="100000">
              <a:schemeClr val="accent5">
                <a:lumMod val="40000"/>
                <a:lumOff val="60000"/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rgbClr val="C80828"/>
          </a:solidFill>
        </a:ln>
      </dgm:spPr>
      <dgm:t>
        <a:bodyPr/>
        <a:lstStyle/>
        <a:p>
          <a:r>
            <a:rPr lang="ar-DZ" sz="2800" b="1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لسانيات عامة</a:t>
          </a:r>
          <a:endParaRPr lang="fr-FR" sz="2800" b="1" dirty="0">
            <a:solidFill>
              <a:srgbClr val="7030A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C927F97-9827-4052-98D2-25843AA5B694}" type="parTrans" cxnId="{5393F376-E84C-4E2F-8030-33C632661C28}">
      <dgm:prSet/>
      <dgm:spPr/>
      <dgm:t>
        <a:bodyPr/>
        <a:lstStyle/>
        <a:p>
          <a:endParaRPr lang="fr-FR"/>
        </a:p>
      </dgm:t>
    </dgm:pt>
    <dgm:pt modelId="{9E116000-7F20-4C20-B6BD-DBFFE3911C13}" type="sibTrans" cxnId="{5393F376-E84C-4E2F-8030-33C632661C28}">
      <dgm:prSet/>
      <dgm:spPr/>
      <dgm:t>
        <a:bodyPr/>
        <a:lstStyle/>
        <a:p>
          <a:endParaRPr lang="fr-FR"/>
        </a:p>
      </dgm:t>
    </dgm:pt>
    <dgm:pt modelId="{87669738-E5FD-45C9-8178-4A0C7904CD1B}">
      <dgm:prSet custT="1"/>
      <dgm:spPr>
        <a:gradFill flip="none" rotWithShape="0">
          <a:gsLst>
            <a:gs pos="0">
              <a:schemeClr val="accent5">
                <a:lumMod val="40000"/>
                <a:lumOff val="60000"/>
                <a:tint val="66000"/>
                <a:satMod val="160000"/>
              </a:schemeClr>
            </a:gs>
            <a:gs pos="50000">
              <a:schemeClr val="accent5">
                <a:lumMod val="40000"/>
                <a:lumOff val="60000"/>
                <a:tint val="44500"/>
                <a:satMod val="160000"/>
              </a:schemeClr>
            </a:gs>
            <a:gs pos="100000">
              <a:schemeClr val="accent5">
                <a:lumMod val="40000"/>
                <a:lumOff val="60000"/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rgbClr val="C80828"/>
          </a:solidFill>
        </a:ln>
      </dgm:spPr>
      <dgm:t>
        <a:bodyPr/>
        <a:lstStyle/>
        <a:p>
          <a:r>
            <a:rPr lang="ar-DZ" sz="2800" b="1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أدب عربي</a:t>
          </a:r>
          <a:endParaRPr lang="fr-FR" sz="2800" b="1" dirty="0">
            <a:solidFill>
              <a:srgbClr val="7030A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FFF0755-E3D6-48C4-9CD1-F6DFFA3F1143}" type="parTrans" cxnId="{AB2FD1DA-EA69-4F98-953F-EB06845CCF21}">
      <dgm:prSet/>
      <dgm:spPr/>
      <dgm:t>
        <a:bodyPr/>
        <a:lstStyle/>
        <a:p>
          <a:endParaRPr lang="fr-FR"/>
        </a:p>
      </dgm:t>
    </dgm:pt>
    <dgm:pt modelId="{55AA2AC6-4D3B-429D-BFE0-57CCD6408D56}" type="sibTrans" cxnId="{AB2FD1DA-EA69-4F98-953F-EB06845CCF21}">
      <dgm:prSet/>
      <dgm:spPr/>
      <dgm:t>
        <a:bodyPr/>
        <a:lstStyle/>
        <a:p>
          <a:endParaRPr lang="fr-FR"/>
        </a:p>
      </dgm:t>
    </dgm:pt>
    <dgm:pt modelId="{18A198DB-D0D9-4974-8EF0-4F3B02724E78}" type="pres">
      <dgm:prSet presAssocID="{6AC39619-0DAB-4678-807B-3F163C57BCD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F49E124B-5E01-4426-9A7B-ADD5DB4D9338}" type="pres">
      <dgm:prSet presAssocID="{EFA30386-6DD6-4773-87D5-581290444E0D}" presName="hierRoot1" presStyleCnt="0"/>
      <dgm:spPr/>
    </dgm:pt>
    <dgm:pt modelId="{FE48CE0D-AF3E-4292-AC53-9A973A090E1F}" type="pres">
      <dgm:prSet presAssocID="{EFA30386-6DD6-4773-87D5-581290444E0D}" presName="composite" presStyleCnt="0"/>
      <dgm:spPr/>
    </dgm:pt>
    <dgm:pt modelId="{92D360EF-03DA-4F1F-AC75-1B32695A621F}" type="pres">
      <dgm:prSet presAssocID="{EFA30386-6DD6-4773-87D5-581290444E0D}" presName="background" presStyleLbl="node0" presStyleIdx="0" presStyleCnt="1"/>
      <dgm:spPr/>
    </dgm:pt>
    <dgm:pt modelId="{E509A1B7-4BF9-40DD-9C93-15DA4CD81B02}" type="pres">
      <dgm:prSet presAssocID="{EFA30386-6DD6-4773-87D5-581290444E0D}" presName="text" presStyleLbl="fgAcc0" presStyleIdx="0" presStyleCnt="1" custScaleX="180511" custScaleY="43394" custLinFactNeighborX="-4113" custLinFactNeighborY="-1595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61628EE-7AFC-4D11-B1D3-C087920D4DD5}" type="pres">
      <dgm:prSet presAssocID="{EFA30386-6DD6-4773-87D5-581290444E0D}" presName="hierChild2" presStyleCnt="0"/>
      <dgm:spPr/>
    </dgm:pt>
    <dgm:pt modelId="{54E5A33D-53BD-44D0-B4E4-785FDCD1E841}" type="pres">
      <dgm:prSet presAssocID="{335EC740-05A4-4BCE-BEB5-B5E9A6C13F57}" presName="Name10" presStyleLbl="parChTrans1D2" presStyleIdx="0" presStyleCnt="2"/>
      <dgm:spPr/>
      <dgm:t>
        <a:bodyPr/>
        <a:lstStyle/>
        <a:p>
          <a:endParaRPr lang="fr-FR"/>
        </a:p>
      </dgm:t>
    </dgm:pt>
    <dgm:pt modelId="{EA390DF1-DCF2-44AF-B170-5D05C5DF15C8}" type="pres">
      <dgm:prSet presAssocID="{2D6791CC-0763-4C6C-9A42-032EA10C5AAA}" presName="hierRoot2" presStyleCnt="0"/>
      <dgm:spPr/>
    </dgm:pt>
    <dgm:pt modelId="{3AF2FCAA-DCF8-4D66-B8E6-474AE92D64E6}" type="pres">
      <dgm:prSet presAssocID="{2D6791CC-0763-4C6C-9A42-032EA10C5AAA}" presName="composite2" presStyleCnt="0"/>
      <dgm:spPr/>
    </dgm:pt>
    <dgm:pt modelId="{8E4C82B2-A656-4F10-AE6D-59128C0CE354}" type="pres">
      <dgm:prSet presAssocID="{2D6791CC-0763-4C6C-9A42-032EA10C5AAA}" presName="background2" presStyleLbl="node2" presStyleIdx="0" presStyleCnt="2"/>
      <dgm:spPr/>
    </dgm:pt>
    <dgm:pt modelId="{AE2437DA-FB36-47C5-A375-F01FB94A35C8}" type="pres">
      <dgm:prSet presAssocID="{2D6791CC-0763-4C6C-9A42-032EA10C5AAA}" presName="text2" presStyleLbl="fgAcc2" presStyleIdx="0" presStyleCnt="2" custScaleX="128663" custScaleY="29357" custLinFactNeighborX="2200" custLinFactNeighborY="165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DD7E3FE-758E-4A52-8B75-8C043973623D}" type="pres">
      <dgm:prSet presAssocID="{2D6791CC-0763-4C6C-9A42-032EA10C5AAA}" presName="hierChild3" presStyleCnt="0"/>
      <dgm:spPr/>
    </dgm:pt>
    <dgm:pt modelId="{0BC48EF2-A8A6-4731-8189-9F1CDECC3A13}" type="pres">
      <dgm:prSet presAssocID="{4FFF0755-E3D6-48C4-9CD1-F6DFFA3F1143}" presName="Name17" presStyleLbl="parChTrans1D3" presStyleIdx="0" presStyleCnt="2"/>
      <dgm:spPr/>
      <dgm:t>
        <a:bodyPr/>
        <a:lstStyle/>
        <a:p>
          <a:endParaRPr lang="fr-FR"/>
        </a:p>
      </dgm:t>
    </dgm:pt>
    <dgm:pt modelId="{2BD7F0E0-76F3-4844-AEB5-EE19BACD9294}" type="pres">
      <dgm:prSet presAssocID="{87669738-E5FD-45C9-8178-4A0C7904CD1B}" presName="hierRoot3" presStyleCnt="0"/>
      <dgm:spPr/>
    </dgm:pt>
    <dgm:pt modelId="{C4E7AA1C-BEB8-486A-AE70-858BDFC12556}" type="pres">
      <dgm:prSet presAssocID="{87669738-E5FD-45C9-8178-4A0C7904CD1B}" presName="composite3" presStyleCnt="0"/>
      <dgm:spPr/>
    </dgm:pt>
    <dgm:pt modelId="{A4E56057-B7F5-48BF-9F1E-D20C9132696D}" type="pres">
      <dgm:prSet presAssocID="{87669738-E5FD-45C9-8178-4A0C7904CD1B}" presName="background3" presStyleLbl="node3" presStyleIdx="0" presStyleCnt="2"/>
      <dgm:spPr/>
    </dgm:pt>
    <dgm:pt modelId="{5E17D586-35A0-4B3B-85C6-EAD64AF6B900}" type="pres">
      <dgm:prSet presAssocID="{87669738-E5FD-45C9-8178-4A0C7904CD1B}" presName="text3" presStyleLbl="fgAcc3" presStyleIdx="0" presStyleCnt="2" custScaleX="72054" custScaleY="32412" custLinFactNeighborX="-1336" custLinFactNeighborY="450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7454312-7B91-4A4A-B000-3044BEDE406C}" type="pres">
      <dgm:prSet presAssocID="{87669738-E5FD-45C9-8178-4A0C7904CD1B}" presName="hierChild4" presStyleCnt="0"/>
      <dgm:spPr/>
    </dgm:pt>
    <dgm:pt modelId="{DFB2742F-ABD8-47B9-BEDB-6951C3250FBA}" type="pres">
      <dgm:prSet presAssocID="{BCC2E9D5-FDBB-4A8F-AC66-4255B0AEA016}" presName="Name10" presStyleLbl="parChTrans1D2" presStyleIdx="1" presStyleCnt="2"/>
      <dgm:spPr/>
      <dgm:t>
        <a:bodyPr/>
        <a:lstStyle/>
        <a:p>
          <a:endParaRPr lang="fr-FR"/>
        </a:p>
      </dgm:t>
    </dgm:pt>
    <dgm:pt modelId="{1ACC0E7F-119E-4C5E-84FE-AB99EE942485}" type="pres">
      <dgm:prSet presAssocID="{6BEF3DDC-A418-44F2-83C9-5C66928E44A8}" presName="hierRoot2" presStyleCnt="0"/>
      <dgm:spPr/>
    </dgm:pt>
    <dgm:pt modelId="{3AE416A9-3DEA-4D08-814D-AD5A4C24EA91}" type="pres">
      <dgm:prSet presAssocID="{6BEF3DDC-A418-44F2-83C9-5C66928E44A8}" presName="composite2" presStyleCnt="0"/>
      <dgm:spPr/>
    </dgm:pt>
    <dgm:pt modelId="{880D502A-A866-4741-96C4-6812284F339D}" type="pres">
      <dgm:prSet presAssocID="{6BEF3DDC-A418-44F2-83C9-5C66928E44A8}" presName="background2" presStyleLbl="node2" presStyleIdx="1" presStyleCnt="2"/>
      <dgm:spPr/>
    </dgm:pt>
    <dgm:pt modelId="{5C4919DE-DF7C-4ACF-8805-7561B9E80F33}" type="pres">
      <dgm:prSet presAssocID="{6BEF3DDC-A418-44F2-83C9-5C66928E44A8}" presName="text2" presStyleLbl="fgAcc2" presStyleIdx="1" presStyleCnt="2" custScaleX="123011" custScaleY="33201" custLinFactNeighborX="-3434" custLinFactNeighborY="-174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EF1F712-58B1-43EC-98A0-B4EC262BD6F8}" type="pres">
      <dgm:prSet presAssocID="{6BEF3DDC-A418-44F2-83C9-5C66928E44A8}" presName="hierChild3" presStyleCnt="0"/>
      <dgm:spPr/>
    </dgm:pt>
    <dgm:pt modelId="{22DE4C35-B1A7-41CB-8063-77701A6F419B}" type="pres">
      <dgm:prSet presAssocID="{DC927F97-9827-4052-98D2-25843AA5B694}" presName="Name17" presStyleLbl="parChTrans1D3" presStyleIdx="1" presStyleCnt="2"/>
      <dgm:spPr/>
      <dgm:t>
        <a:bodyPr/>
        <a:lstStyle/>
        <a:p>
          <a:endParaRPr lang="fr-FR"/>
        </a:p>
      </dgm:t>
    </dgm:pt>
    <dgm:pt modelId="{321502D7-BB79-4EBA-B652-C466D914D508}" type="pres">
      <dgm:prSet presAssocID="{970A2355-FD8B-4C1F-80B4-2F59D512AE06}" presName="hierRoot3" presStyleCnt="0"/>
      <dgm:spPr/>
    </dgm:pt>
    <dgm:pt modelId="{F61263F5-B4E0-4E12-AB1B-8E70B1733E65}" type="pres">
      <dgm:prSet presAssocID="{970A2355-FD8B-4C1F-80B4-2F59D512AE06}" presName="composite3" presStyleCnt="0"/>
      <dgm:spPr/>
    </dgm:pt>
    <dgm:pt modelId="{66ED8FB7-DCC9-47AB-9530-4C41E64A1A8E}" type="pres">
      <dgm:prSet presAssocID="{970A2355-FD8B-4C1F-80B4-2F59D512AE06}" presName="background3" presStyleLbl="node3" presStyleIdx="1" presStyleCnt="2"/>
      <dgm:spPr/>
    </dgm:pt>
    <dgm:pt modelId="{C01FAD62-1994-4DF1-99C7-761DDC8E01BE}" type="pres">
      <dgm:prSet presAssocID="{970A2355-FD8B-4C1F-80B4-2F59D512AE06}" presName="text3" presStyleLbl="fgAcc3" presStyleIdx="1" presStyleCnt="2" custAng="0" custScaleX="67519" custScaleY="32412" custLinFactNeighborX="-3020" custLinFactNeighborY="81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37CDD41-16C5-41ED-B6D7-3083695B0074}" type="pres">
      <dgm:prSet presAssocID="{970A2355-FD8B-4C1F-80B4-2F59D512AE06}" presName="hierChild4" presStyleCnt="0"/>
      <dgm:spPr/>
    </dgm:pt>
  </dgm:ptLst>
  <dgm:cxnLst>
    <dgm:cxn modelId="{CEF41E85-9C53-4AA3-805F-C78A2B05815C}" type="presOf" srcId="{970A2355-FD8B-4C1F-80B4-2F59D512AE06}" destId="{C01FAD62-1994-4DF1-99C7-761DDC8E01BE}" srcOrd="0" destOrd="0" presId="urn:microsoft.com/office/officeart/2005/8/layout/hierarchy1"/>
    <dgm:cxn modelId="{6A7F4D72-DAE1-4E05-A189-47D51BDFA2D3}" srcId="{6AC39619-0DAB-4678-807B-3F163C57BCD3}" destId="{EFA30386-6DD6-4773-87D5-581290444E0D}" srcOrd="0" destOrd="0" parTransId="{13CF458A-F1CB-4240-A7F8-0D37DC5FB52A}" sibTransId="{BA92A36A-C5F3-4505-BACA-75B1E45FC07A}"/>
    <dgm:cxn modelId="{4CCD1334-5FA4-434E-851D-8B3A9F9C3B5A}" type="presOf" srcId="{6BEF3DDC-A418-44F2-83C9-5C66928E44A8}" destId="{5C4919DE-DF7C-4ACF-8805-7561B9E80F33}" srcOrd="0" destOrd="0" presId="urn:microsoft.com/office/officeart/2005/8/layout/hierarchy1"/>
    <dgm:cxn modelId="{4B63EA27-4E03-4C19-BA4D-1122BEA223F9}" type="presOf" srcId="{EFA30386-6DD6-4773-87D5-581290444E0D}" destId="{E509A1B7-4BF9-40DD-9C93-15DA4CD81B02}" srcOrd="0" destOrd="0" presId="urn:microsoft.com/office/officeart/2005/8/layout/hierarchy1"/>
    <dgm:cxn modelId="{8A35297F-BC25-4739-B39E-6AF049875E49}" type="presOf" srcId="{335EC740-05A4-4BCE-BEB5-B5E9A6C13F57}" destId="{54E5A33D-53BD-44D0-B4E4-785FDCD1E841}" srcOrd="0" destOrd="0" presId="urn:microsoft.com/office/officeart/2005/8/layout/hierarchy1"/>
    <dgm:cxn modelId="{7149610A-5A85-402D-B62A-7EC6B22D9D3E}" type="presOf" srcId="{BCC2E9D5-FDBB-4A8F-AC66-4255B0AEA016}" destId="{DFB2742F-ABD8-47B9-BEDB-6951C3250FBA}" srcOrd="0" destOrd="0" presId="urn:microsoft.com/office/officeart/2005/8/layout/hierarchy1"/>
    <dgm:cxn modelId="{69CBB61B-F5E9-4BBF-AE0A-4308A7F7D033}" type="presOf" srcId="{4FFF0755-E3D6-48C4-9CD1-F6DFFA3F1143}" destId="{0BC48EF2-A8A6-4731-8189-9F1CDECC3A13}" srcOrd="0" destOrd="0" presId="urn:microsoft.com/office/officeart/2005/8/layout/hierarchy1"/>
    <dgm:cxn modelId="{0EED1457-F175-4354-8333-670BBF18F6C2}" type="presOf" srcId="{2D6791CC-0763-4C6C-9A42-032EA10C5AAA}" destId="{AE2437DA-FB36-47C5-A375-F01FB94A35C8}" srcOrd="0" destOrd="0" presId="urn:microsoft.com/office/officeart/2005/8/layout/hierarchy1"/>
    <dgm:cxn modelId="{E8B6DD5C-4450-4C4C-8702-30D38B2DFF60}" type="presOf" srcId="{6AC39619-0DAB-4678-807B-3F163C57BCD3}" destId="{18A198DB-D0D9-4974-8EF0-4F3B02724E78}" srcOrd="0" destOrd="0" presId="urn:microsoft.com/office/officeart/2005/8/layout/hierarchy1"/>
    <dgm:cxn modelId="{C4C43EF7-9188-434C-8EC7-E2D89AE3DB25}" srcId="{EFA30386-6DD6-4773-87D5-581290444E0D}" destId="{2D6791CC-0763-4C6C-9A42-032EA10C5AAA}" srcOrd="0" destOrd="0" parTransId="{335EC740-05A4-4BCE-BEB5-B5E9A6C13F57}" sibTransId="{5A0BBC02-0B39-4E96-B1B7-29CD5B77192C}"/>
    <dgm:cxn modelId="{5393F376-E84C-4E2F-8030-33C632661C28}" srcId="{6BEF3DDC-A418-44F2-83C9-5C66928E44A8}" destId="{970A2355-FD8B-4C1F-80B4-2F59D512AE06}" srcOrd="0" destOrd="0" parTransId="{DC927F97-9827-4052-98D2-25843AA5B694}" sibTransId="{9E116000-7F20-4C20-B6BD-DBFFE3911C13}"/>
    <dgm:cxn modelId="{7F51C226-6C11-4E55-BC85-4D4FDB61D685}" type="presOf" srcId="{DC927F97-9827-4052-98D2-25843AA5B694}" destId="{22DE4C35-B1A7-41CB-8063-77701A6F419B}" srcOrd="0" destOrd="0" presId="urn:microsoft.com/office/officeart/2005/8/layout/hierarchy1"/>
    <dgm:cxn modelId="{672EF404-5A26-4479-ABD5-061969E87127}" type="presOf" srcId="{87669738-E5FD-45C9-8178-4A0C7904CD1B}" destId="{5E17D586-35A0-4B3B-85C6-EAD64AF6B900}" srcOrd="0" destOrd="0" presId="urn:microsoft.com/office/officeart/2005/8/layout/hierarchy1"/>
    <dgm:cxn modelId="{338BEFC4-A1CD-443B-8B5B-E0FB85B1138C}" srcId="{EFA30386-6DD6-4773-87D5-581290444E0D}" destId="{6BEF3DDC-A418-44F2-83C9-5C66928E44A8}" srcOrd="1" destOrd="0" parTransId="{BCC2E9D5-FDBB-4A8F-AC66-4255B0AEA016}" sibTransId="{960E5A5B-89FB-4AB6-85B0-77B3F640CF48}"/>
    <dgm:cxn modelId="{AB2FD1DA-EA69-4F98-953F-EB06845CCF21}" srcId="{2D6791CC-0763-4C6C-9A42-032EA10C5AAA}" destId="{87669738-E5FD-45C9-8178-4A0C7904CD1B}" srcOrd="0" destOrd="0" parTransId="{4FFF0755-E3D6-48C4-9CD1-F6DFFA3F1143}" sibTransId="{55AA2AC6-4D3B-429D-BFE0-57CCD6408D56}"/>
    <dgm:cxn modelId="{02A1F41A-B445-42CC-A024-90298BAD8D20}" type="presParOf" srcId="{18A198DB-D0D9-4974-8EF0-4F3B02724E78}" destId="{F49E124B-5E01-4426-9A7B-ADD5DB4D9338}" srcOrd="0" destOrd="0" presId="urn:microsoft.com/office/officeart/2005/8/layout/hierarchy1"/>
    <dgm:cxn modelId="{DCCA4A6A-9CF5-4842-9F5A-AC624FA5078B}" type="presParOf" srcId="{F49E124B-5E01-4426-9A7B-ADD5DB4D9338}" destId="{FE48CE0D-AF3E-4292-AC53-9A973A090E1F}" srcOrd="0" destOrd="0" presId="urn:microsoft.com/office/officeart/2005/8/layout/hierarchy1"/>
    <dgm:cxn modelId="{AD8FA3DC-E446-406B-B116-B8C836AD6EF8}" type="presParOf" srcId="{FE48CE0D-AF3E-4292-AC53-9A973A090E1F}" destId="{92D360EF-03DA-4F1F-AC75-1B32695A621F}" srcOrd="0" destOrd="0" presId="urn:microsoft.com/office/officeart/2005/8/layout/hierarchy1"/>
    <dgm:cxn modelId="{11B62468-FBC9-4A32-ACAB-6656092461FC}" type="presParOf" srcId="{FE48CE0D-AF3E-4292-AC53-9A973A090E1F}" destId="{E509A1B7-4BF9-40DD-9C93-15DA4CD81B02}" srcOrd="1" destOrd="0" presId="urn:microsoft.com/office/officeart/2005/8/layout/hierarchy1"/>
    <dgm:cxn modelId="{A482B212-17C7-4C0B-813B-18CB5ED87251}" type="presParOf" srcId="{F49E124B-5E01-4426-9A7B-ADD5DB4D9338}" destId="{861628EE-7AFC-4D11-B1D3-C087920D4DD5}" srcOrd="1" destOrd="0" presId="urn:microsoft.com/office/officeart/2005/8/layout/hierarchy1"/>
    <dgm:cxn modelId="{EDB9D6C5-A6E2-450F-9128-8DFA404F1976}" type="presParOf" srcId="{861628EE-7AFC-4D11-B1D3-C087920D4DD5}" destId="{54E5A33D-53BD-44D0-B4E4-785FDCD1E841}" srcOrd="0" destOrd="0" presId="urn:microsoft.com/office/officeart/2005/8/layout/hierarchy1"/>
    <dgm:cxn modelId="{F25B763E-B87A-4BAB-86A4-08F33BF2FE10}" type="presParOf" srcId="{861628EE-7AFC-4D11-B1D3-C087920D4DD5}" destId="{EA390DF1-DCF2-44AF-B170-5D05C5DF15C8}" srcOrd="1" destOrd="0" presId="urn:microsoft.com/office/officeart/2005/8/layout/hierarchy1"/>
    <dgm:cxn modelId="{2BA3700B-5168-4465-BA7A-4E0BE3C3CA22}" type="presParOf" srcId="{EA390DF1-DCF2-44AF-B170-5D05C5DF15C8}" destId="{3AF2FCAA-DCF8-4D66-B8E6-474AE92D64E6}" srcOrd="0" destOrd="0" presId="urn:microsoft.com/office/officeart/2005/8/layout/hierarchy1"/>
    <dgm:cxn modelId="{93150845-7FE3-43AB-85F6-6EADB0E72A69}" type="presParOf" srcId="{3AF2FCAA-DCF8-4D66-B8E6-474AE92D64E6}" destId="{8E4C82B2-A656-4F10-AE6D-59128C0CE354}" srcOrd="0" destOrd="0" presId="urn:microsoft.com/office/officeart/2005/8/layout/hierarchy1"/>
    <dgm:cxn modelId="{F8387831-4746-4777-A692-BDB2FCE70459}" type="presParOf" srcId="{3AF2FCAA-DCF8-4D66-B8E6-474AE92D64E6}" destId="{AE2437DA-FB36-47C5-A375-F01FB94A35C8}" srcOrd="1" destOrd="0" presId="urn:microsoft.com/office/officeart/2005/8/layout/hierarchy1"/>
    <dgm:cxn modelId="{1617AAFA-758E-4727-B6FE-9A818D98EFF6}" type="presParOf" srcId="{EA390DF1-DCF2-44AF-B170-5D05C5DF15C8}" destId="{1DD7E3FE-758E-4A52-8B75-8C043973623D}" srcOrd="1" destOrd="0" presId="urn:microsoft.com/office/officeart/2005/8/layout/hierarchy1"/>
    <dgm:cxn modelId="{66EDD2CD-8FE3-49CE-B106-30902E3E6134}" type="presParOf" srcId="{1DD7E3FE-758E-4A52-8B75-8C043973623D}" destId="{0BC48EF2-A8A6-4731-8189-9F1CDECC3A13}" srcOrd="0" destOrd="0" presId="urn:microsoft.com/office/officeart/2005/8/layout/hierarchy1"/>
    <dgm:cxn modelId="{90702851-8369-49DF-A43F-2EE9C9302037}" type="presParOf" srcId="{1DD7E3FE-758E-4A52-8B75-8C043973623D}" destId="{2BD7F0E0-76F3-4844-AEB5-EE19BACD9294}" srcOrd="1" destOrd="0" presId="urn:microsoft.com/office/officeart/2005/8/layout/hierarchy1"/>
    <dgm:cxn modelId="{D68B8A87-5D66-4D95-A38B-164E45299DE1}" type="presParOf" srcId="{2BD7F0E0-76F3-4844-AEB5-EE19BACD9294}" destId="{C4E7AA1C-BEB8-486A-AE70-858BDFC12556}" srcOrd="0" destOrd="0" presId="urn:microsoft.com/office/officeart/2005/8/layout/hierarchy1"/>
    <dgm:cxn modelId="{E28F84CD-EFB4-4B10-8B29-155A47AB0762}" type="presParOf" srcId="{C4E7AA1C-BEB8-486A-AE70-858BDFC12556}" destId="{A4E56057-B7F5-48BF-9F1E-D20C9132696D}" srcOrd="0" destOrd="0" presId="urn:microsoft.com/office/officeart/2005/8/layout/hierarchy1"/>
    <dgm:cxn modelId="{D4CDEF24-C07F-4444-962C-069F614E948C}" type="presParOf" srcId="{C4E7AA1C-BEB8-486A-AE70-858BDFC12556}" destId="{5E17D586-35A0-4B3B-85C6-EAD64AF6B900}" srcOrd="1" destOrd="0" presId="urn:microsoft.com/office/officeart/2005/8/layout/hierarchy1"/>
    <dgm:cxn modelId="{A450816B-C39B-4D0F-A133-99BEC557255F}" type="presParOf" srcId="{2BD7F0E0-76F3-4844-AEB5-EE19BACD9294}" destId="{77454312-7B91-4A4A-B000-3044BEDE406C}" srcOrd="1" destOrd="0" presId="urn:microsoft.com/office/officeart/2005/8/layout/hierarchy1"/>
    <dgm:cxn modelId="{0A40A3A9-B468-469D-934E-F79B12DB6509}" type="presParOf" srcId="{861628EE-7AFC-4D11-B1D3-C087920D4DD5}" destId="{DFB2742F-ABD8-47B9-BEDB-6951C3250FBA}" srcOrd="2" destOrd="0" presId="urn:microsoft.com/office/officeart/2005/8/layout/hierarchy1"/>
    <dgm:cxn modelId="{0B26BAF8-2428-47C3-A30F-9239A7B8740A}" type="presParOf" srcId="{861628EE-7AFC-4D11-B1D3-C087920D4DD5}" destId="{1ACC0E7F-119E-4C5E-84FE-AB99EE942485}" srcOrd="3" destOrd="0" presId="urn:microsoft.com/office/officeart/2005/8/layout/hierarchy1"/>
    <dgm:cxn modelId="{7CCD1907-4A72-4C4F-AAE9-46A14CA4531F}" type="presParOf" srcId="{1ACC0E7F-119E-4C5E-84FE-AB99EE942485}" destId="{3AE416A9-3DEA-4D08-814D-AD5A4C24EA91}" srcOrd="0" destOrd="0" presId="urn:microsoft.com/office/officeart/2005/8/layout/hierarchy1"/>
    <dgm:cxn modelId="{23271048-D1AA-4F48-AACF-A506D3D9ABD5}" type="presParOf" srcId="{3AE416A9-3DEA-4D08-814D-AD5A4C24EA91}" destId="{880D502A-A866-4741-96C4-6812284F339D}" srcOrd="0" destOrd="0" presId="urn:microsoft.com/office/officeart/2005/8/layout/hierarchy1"/>
    <dgm:cxn modelId="{8DFB9307-5133-458B-AF19-A6B488EE0DFA}" type="presParOf" srcId="{3AE416A9-3DEA-4D08-814D-AD5A4C24EA91}" destId="{5C4919DE-DF7C-4ACF-8805-7561B9E80F33}" srcOrd="1" destOrd="0" presId="urn:microsoft.com/office/officeart/2005/8/layout/hierarchy1"/>
    <dgm:cxn modelId="{B261C965-B4B7-44FE-A35D-D9B53DF6BFC0}" type="presParOf" srcId="{1ACC0E7F-119E-4C5E-84FE-AB99EE942485}" destId="{AEF1F712-58B1-43EC-98A0-B4EC262BD6F8}" srcOrd="1" destOrd="0" presId="urn:microsoft.com/office/officeart/2005/8/layout/hierarchy1"/>
    <dgm:cxn modelId="{269BAD71-AFB5-401E-9E42-CE8C72D73F15}" type="presParOf" srcId="{AEF1F712-58B1-43EC-98A0-B4EC262BD6F8}" destId="{22DE4C35-B1A7-41CB-8063-77701A6F419B}" srcOrd="0" destOrd="0" presId="urn:microsoft.com/office/officeart/2005/8/layout/hierarchy1"/>
    <dgm:cxn modelId="{5FD1A9FD-6489-41ED-A5FF-E648EA32CBF9}" type="presParOf" srcId="{AEF1F712-58B1-43EC-98A0-B4EC262BD6F8}" destId="{321502D7-BB79-4EBA-B652-C466D914D508}" srcOrd="1" destOrd="0" presId="urn:microsoft.com/office/officeart/2005/8/layout/hierarchy1"/>
    <dgm:cxn modelId="{CF790E1D-6CF0-4D7A-9289-166148493F67}" type="presParOf" srcId="{321502D7-BB79-4EBA-B652-C466D914D508}" destId="{F61263F5-B4E0-4E12-AB1B-8E70B1733E65}" srcOrd="0" destOrd="0" presId="urn:microsoft.com/office/officeart/2005/8/layout/hierarchy1"/>
    <dgm:cxn modelId="{F667EB25-7D08-442B-B874-4B6681456ED8}" type="presParOf" srcId="{F61263F5-B4E0-4E12-AB1B-8E70B1733E65}" destId="{66ED8FB7-DCC9-47AB-9530-4C41E64A1A8E}" srcOrd="0" destOrd="0" presId="urn:microsoft.com/office/officeart/2005/8/layout/hierarchy1"/>
    <dgm:cxn modelId="{50119F7E-10C6-42A7-9A0B-0DE4E4A91DDB}" type="presParOf" srcId="{F61263F5-B4E0-4E12-AB1B-8E70B1733E65}" destId="{C01FAD62-1994-4DF1-99C7-761DDC8E01BE}" srcOrd="1" destOrd="0" presId="urn:microsoft.com/office/officeart/2005/8/layout/hierarchy1"/>
    <dgm:cxn modelId="{B2745E17-9B01-492E-8E43-C22F0F1B961D}" type="presParOf" srcId="{321502D7-BB79-4EBA-B652-C466D914D508}" destId="{F37CDD41-16C5-41ED-B6D7-3083695B007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C39619-0DAB-4678-807B-3F163C57BCD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FA30386-6DD6-4773-87D5-581290444E0D}">
      <dgm:prSet phldrT="[Texte]" custT="1"/>
      <dgm:spPr>
        <a:gradFill flip="none" rotWithShape="0">
          <a:gsLst>
            <a:gs pos="0">
              <a:srgbClr val="E1092D">
                <a:tint val="66000"/>
                <a:satMod val="160000"/>
              </a:srgbClr>
            </a:gs>
            <a:gs pos="50000">
              <a:srgbClr val="E1092D">
                <a:tint val="44500"/>
                <a:satMod val="160000"/>
              </a:srgbClr>
            </a:gs>
            <a:gs pos="100000">
              <a:srgbClr val="E1092D">
                <a:tint val="23500"/>
                <a:satMod val="160000"/>
              </a:srgbClr>
            </a:gs>
          </a:gsLst>
          <a:path path="circle">
            <a:fillToRect t="100000" r="100000"/>
          </a:path>
          <a:tileRect l="-100000" b="-100000"/>
        </a:gradFill>
        <a:ln>
          <a:solidFill>
            <a:srgbClr val="C80828"/>
          </a:solidFill>
        </a:ln>
      </dgm:spPr>
      <dgm:t>
        <a:bodyPr/>
        <a:lstStyle/>
        <a:p>
          <a:pPr rtl="1"/>
          <a:r>
            <a:rPr lang="ar-DZ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ميدان علوم اقتصادية، التسيير وعلوم تجارية</a:t>
          </a:r>
          <a:endParaRPr lang="fr-FR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3CF458A-F1CB-4240-A7F8-0D37DC5FB52A}" type="parTrans" cxnId="{6A7F4D72-DAE1-4E05-A189-47D51BDFA2D3}">
      <dgm:prSet/>
      <dgm:spPr/>
      <dgm:t>
        <a:bodyPr/>
        <a:lstStyle/>
        <a:p>
          <a:endParaRPr lang="fr-FR"/>
        </a:p>
      </dgm:t>
    </dgm:pt>
    <dgm:pt modelId="{BA92A36A-C5F3-4505-BACA-75B1E45FC07A}" type="sibTrans" cxnId="{6A7F4D72-DAE1-4E05-A189-47D51BDFA2D3}">
      <dgm:prSet/>
      <dgm:spPr/>
      <dgm:t>
        <a:bodyPr/>
        <a:lstStyle/>
        <a:p>
          <a:endParaRPr lang="fr-FR"/>
        </a:p>
      </dgm:t>
    </dgm:pt>
    <dgm:pt modelId="{2D6791CC-0763-4C6C-9A42-032EA10C5AAA}">
      <dgm:prSet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rgbClr val="C80828"/>
          </a:solidFill>
        </a:ln>
      </dgm:spPr>
      <dgm:t>
        <a:bodyPr/>
        <a:lstStyle/>
        <a:p>
          <a:pPr rtl="1">
            <a:lnSpc>
              <a:spcPct val="100000"/>
            </a:lnSpc>
            <a:spcAft>
              <a:spcPts val="0"/>
            </a:spcAft>
          </a:pPr>
          <a:r>
            <a:rPr lang="ar-DZ" sz="2800" b="1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فرع علوم </a:t>
          </a:r>
        </a:p>
        <a:p>
          <a:pPr rtl="1">
            <a:lnSpc>
              <a:spcPct val="100000"/>
            </a:lnSpc>
            <a:spcAft>
              <a:spcPts val="0"/>
            </a:spcAft>
          </a:pPr>
          <a:r>
            <a:rPr lang="ar-DZ" sz="2800" b="1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التسيير</a:t>
          </a:r>
          <a:endParaRPr lang="fr-FR" sz="2800" b="1" dirty="0">
            <a:solidFill>
              <a:srgbClr val="C0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35EC740-05A4-4BCE-BEB5-B5E9A6C13F57}" type="parTrans" cxnId="{C4C43EF7-9188-434C-8EC7-E2D89AE3DB25}">
      <dgm:prSet/>
      <dgm:spPr/>
      <dgm:t>
        <a:bodyPr/>
        <a:lstStyle/>
        <a:p>
          <a:endParaRPr lang="fr-FR"/>
        </a:p>
      </dgm:t>
    </dgm:pt>
    <dgm:pt modelId="{5A0BBC02-0B39-4E96-B1B7-29CD5B77192C}" type="sibTrans" cxnId="{C4C43EF7-9188-434C-8EC7-E2D89AE3DB25}">
      <dgm:prSet/>
      <dgm:spPr/>
      <dgm:t>
        <a:bodyPr/>
        <a:lstStyle/>
        <a:p>
          <a:endParaRPr lang="fr-FR"/>
        </a:p>
      </dgm:t>
    </dgm:pt>
    <dgm:pt modelId="{6BEF3DDC-A418-44F2-83C9-5C66928E44A8}">
      <dgm:prSet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rgbClr val="C80828"/>
          </a:solidFill>
        </a:ln>
      </dgm:spPr>
      <dgm:t>
        <a:bodyPr/>
        <a:lstStyle/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DZ" sz="2800" b="1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فرع علوم مالية ومحاسبة</a:t>
          </a:r>
          <a:endParaRPr lang="fr-FR" sz="2800" b="1" dirty="0">
            <a:solidFill>
              <a:srgbClr val="C0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CC2E9D5-FDBB-4A8F-AC66-4255B0AEA016}" type="parTrans" cxnId="{338BEFC4-A1CD-443B-8B5B-E0FB85B1138C}">
      <dgm:prSet/>
      <dgm:spPr/>
      <dgm:t>
        <a:bodyPr/>
        <a:lstStyle/>
        <a:p>
          <a:endParaRPr lang="fr-FR"/>
        </a:p>
      </dgm:t>
    </dgm:pt>
    <dgm:pt modelId="{960E5A5B-89FB-4AB6-85B0-77B3F640CF48}" type="sibTrans" cxnId="{338BEFC4-A1CD-443B-8B5B-E0FB85B1138C}">
      <dgm:prSet/>
      <dgm:spPr/>
      <dgm:t>
        <a:bodyPr/>
        <a:lstStyle/>
        <a:p>
          <a:endParaRPr lang="fr-FR"/>
        </a:p>
      </dgm:t>
    </dgm:pt>
    <dgm:pt modelId="{970A2355-FD8B-4C1F-80B4-2F59D512AE06}">
      <dgm:prSet custT="1"/>
      <dgm:spPr>
        <a:gradFill flip="none" rotWithShape="0">
          <a:gsLst>
            <a:gs pos="0">
              <a:schemeClr val="accent5">
                <a:lumMod val="40000"/>
                <a:lumOff val="60000"/>
                <a:tint val="66000"/>
                <a:satMod val="160000"/>
              </a:schemeClr>
            </a:gs>
            <a:gs pos="50000">
              <a:schemeClr val="accent5">
                <a:lumMod val="40000"/>
                <a:lumOff val="60000"/>
                <a:tint val="44500"/>
                <a:satMod val="160000"/>
              </a:schemeClr>
            </a:gs>
            <a:gs pos="100000">
              <a:schemeClr val="accent5">
                <a:lumMod val="40000"/>
                <a:lumOff val="60000"/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rgbClr val="C80828"/>
          </a:solidFill>
        </a:ln>
      </dgm:spPr>
      <dgm:t>
        <a:bodyPr/>
        <a:lstStyle/>
        <a:p>
          <a:pPr rtl="1"/>
          <a:r>
            <a:rPr lang="ar-DZ" sz="2000" b="1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مالية البنوك والتأمينات</a:t>
          </a:r>
          <a:endParaRPr lang="fr-FR" sz="2000" b="1" dirty="0">
            <a:solidFill>
              <a:srgbClr val="7030A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C927F97-9827-4052-98D2-25843AA5B694}" type="parTrans" cxnId="{5393F376-E84C-4E2F-8030-33C632661C28}">
      <dgm:prSet/>
      <dgm:spPr/>
      <dgm:t>
        <a:bodyPr/>
        <a:lstStyle/>
        <a:p>
          <a:endParaRPr lang="fr-FR"/>
        </a:p>
      </dgm:t>
    </dgm:pt>
    <dgm:pt modelId="{9E116000-7F20-4C20-B6BD-DBFFE3911C13}" type="sibTrans" cxnId="{5393F376-E84C-4E2F-8030-33C632661C28}">
      <dgm:prSet/>
      <dgm:spPr/>
      <dgm:t>
        <a:bodyPr/>
        <a:lstStyle/>
        <a:p>
          <a:endParaRPr lang="fr-FR"/>
        </a:p>
      </dgm:t>
    </dgm:pt>
    <dgm:pt modelId="{87669738-E5FD-45C9-8178-4A0C7904CD1B}">
      <dgm:prSet custT="1"/>
      <dgm:spPr>
        <a:gradFill flip="none" rotWithShape="0">
          <a:gsLst>
            <a:gs pos="0">
              <a:schemeClr val="accent5">
                <a:lumMod val="40000"/>
                <a:lumOff val="60000"/>
                <a:tint val="66000"/>
                <a:satMod val="160000"/>
              </a:schemeClr>
            </a:gs>
            <a:gs pos="50000">
              <a:schemeClr val="accent5">
                <a:lumMod val="40000"/>
                <a:lumOff val="60000"/>
                <a:tint val="44500"/>
                <a:satMod val="160000"/>
              </a:schemeClr>
            </a:gs>
            <a:gs pos="100000">
              <a:schemeClr val="accent5">
                <a:lumMod val="40000"/>
                <a:lumOff val="60000"/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rgbClr val="C80828"/>
          </a:solidFill>
        </a:ln>
      </dgm:spPr>
      <dgm:t>
        <a:bodyPr/>
        <a:lstStyle/>
        <a:p>
          <a:pPr rtl="1"/>
          <a:r>
            <a:rPr lang="ar-DZ" sz="2000" b="1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إدارة الأوقاف وصناديق الزكاة</a:t>
          </a:r>
          <a:endParaRPr lang="fr-FR" sz="2000" b="1" dirty="0">
            <a:solidFill>
              <a:srgbClr val="7030A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FFF0755-E3D6-48C4-9CD1-F6DFFA3F1143}" type="parTrans" cxnId="{AB2FD1DA-EA69-4F98-953F-EB06845CCF21}">
      <dgm:prSet/>
      <dgm:spPr/>
      <dgm:t>
        <a:bodyPr/>
        <a:lstStyle/>
        <a:p>
          <a:endParaRPr lang="fr-FR"/>
        </a:p>
      </dgm:t>
    </dgm:pt>
    <dgm:pt modelId="{55AA2AC6-4D3B-429D-BFE0-57CCD6408D56}" type="sibTrans" cxnId="{AB2FD1DA-EA69-4F98-953F-EB06845CCF21}">
      <dgm:prSet/>
      <dgm:spPr/>
      <dgm:t>
        <a:bodyPr/>
        <a:lstStyle/>
        <a:p>
          <a:endParaRPr lang="fr-FR"/>
        </a:p>
      </dgm:t>
    </dgm:pt>
    <dgm:pt modelId="{1BDD12F3-8F5B-4954-893B-0992F8263797}">
      <dgm:prSet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rgbClr val="C80828"/>
          </a:solidFill>
        </a:ln>
      </dgm:spPr>
      <dgm:t>
        <a:bodyPr/>
        <a:lstStyle/>
        <a:p>
          <a:pPr rtl="1">
            <a:spcAft>
              <a:spcPts val="0"/>
            </a:spcAft>
          </a:pPr>
          <a:r>
            <a:rPr lang="ar-DZ" sz="2800" b="1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فرع علوم </a:t>
          </a:r>
        </a:p>
        <a:p>
          <a:pPr rtl="1">
            <a:spcAft>
              <a:spcPts val="0"/>
            </a:spcAft>
          </a:pPr>
          <a:r>
            <a:rPr lang="ar-DZ" sz="2800" b="1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اقتصادية</a:t>
          </a:r>
          <a:endParaRPr lang="fr-FR" sz="2800" b="1" dirty="0">
            <a:solidFill>
              <a:srgbClr val="C0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71AF73F-73BF-43FA-B72D-94CA3A30C660}" type="parTrans" cxnId="{B69FE947-66ED-431B-A607-E53708EEA5B9}">
      <dgm:prSet/>
      <dgm:spPr/>
      <dgm:t>
        <a:bodyPr/>
        <a:lstStyle/>
        <a:p>
          <a:endParaRPr lang="fr-FR"/>
        </a:p>
      </dgm:t>
    </dgm:pt>
    <dgm:pt modelId="{6779F748-8BF1-4A76-AC97-DF9A83E622DA}" type="sibTrans" cxnId="{B69FE947-66ED-431B-A607-E53708EEA5B9}">
      <dgm:prSet/>
      <dgm:spPr/>
      <dgm:t>
        <a:bodyPr/>
        <a:lstStyle/>
        <a:p>
          <a:endParaRPr lang="fr-FR"/>
        </a:p>
      </dgm:t>
    </dgm:pt>
    <dgm:pt modelId="{8AA43928-4FA2-4704-A537-6D319DA17B0E}">
      <dgm:prSet custT="1"/>
      <dgm:spPr>
        <a:gradFill flip="none" rotWithShape="0">
          <a:gsLst>
            <a:gs pos="0">
              <a:schemeClr val="accent5">
                <a:lumMod val="40000"/>
                <a:lumOff val="60000"/>
                <a:tint val="66000"/>
                <a:satMod val="160000"/>
              </a:schemeClr>
            </a:gs>
            <a:gs pos="50000">
              <a:schemeClr val="accent5">
                <a:lumMod val="40000"/>
                <a:lumOff val="60000"/>
                <a:tint val="44500"/>
                <a:satMod val="160000"/>
              </a:schemeClr>
            </a:gs>
            <a:gs pos="100000">
              <a:schemeClr val="accent5">
                <a:lumMod val="40000"/>
                <a:lumOff val="60000"/>
                <a:tint val="23500"/>
                <a:satMod val="160000"/>
              </a:schemeClr>
            </a:gs>
          </a:gsLst>
          <a:lin ang="5400000" scaled="1"/>
          <a:tileRect/>
        </a:gradFill>
        <a:ln>
          <a:solidFill>
            <a:srgbClr val="C80828"/>
          </a:solidFill>
        </a:ln>
      </dgm:spPr>
      <dgm:t>
        <a:bodyPr/>
        <a:lstStyle/>
        <a:p>
          <a:pPr rtl="1"/>
          <a:r>
            <a:rPr lang="ar-DZ" sz="2000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اقتصاد إسلامي</a:t>
          </a:r>
          <a:endParaRPr lang="fr-FR" sz="2000" dirty="0">
            <a:solidFill>
              <a:srgbClr val="7030A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77D5345-4F6C-4697-82C8-1DAB764E6D54}" type="parTrans" cxnId="{9083FE3C-EBE7-44A6-9474-033772A50996}">
      <dgm:prSet/>
      <dgm:spPr/>
      <dgm:t>
        <a:bodyPr/>
        <a:lstStyle/>
        <a:p>
          <a:endParaRPr lang="fr-FR"/>
        </a:p>
      </dgm:t>
    </dgm:pt>
    <dgm:pt modelId="{4D71DF07-1397-489C-8397-51B9DFC26CA7}" type="sibTrans" cxnId="{9083FE3C-EBE7-44A6-9474-033772A50996}">
      <dgm:prSet/>
      <dgm:spPr/>
      <dgm:t>
        <a:bodyPr/>
        <a:lstStyle/>
        <a:p>
          <a:endParaRPr lang="fr-FR"/>
        </a:p>
      </dgm:t>
    </dgm:pt>
    <dgm:pt modelId="{18A198DB-D0D9-4974-8EF0-4F3B02724E78}" type="pres">
      <dgm:prSet presAssocID="{6AC39619-0DAB-4678-807B-3F163C57BCD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F49E124B-5E01-4426-9A7B-ADD5DB4D9338}" type="pres">
      <dgm:prSet presAssocID="{EFA30386-6DD6-4773-87D5-581290444E0D}" presName="hierRoot1" presStyleCnt="0"/>
      <dgm:spPr/>
    </dgm:pt>
    <dgm:pt modelId="{FE48CE0D-AF3E-4292-AC53-9A973A090E1F}" type="pres">
      <dgm:prSet presAssocID="{EFA30386-6DD6-4773-87D5-581290444E0D}" presName="composite" presStyleCnt="0"/>
      <dgm:spPr/>
    </dgm:pt>
    <dgm:pt modelId="{92D360EF-03DA-4F1F-AC75-1B32695A621F}" type="pres">
      <dgm:prSet presAssocID="{EFA30386-6DD6-4773-87D5-581290444E0D}" presName="background" presStyleLbl="node0" presStyleIdx="0" presStyleCnt="1"/>
      <dgm:spPr/>
    </dgm:pt>
    <dgm:pt modelId="{E509A1B7-4BF9-40DD-9C93-15DA4CD81B02}" type="pres">
      <dgm:prSet presAssocID="{EFA30386-6DD6-4773-87D5-581290444E0D}" presName="text" presStyleLbl="fgAcc0" presStyleIdx="0" presStyleCnt="1" custScaleX="164494" custScaleY="23523" custLinFactNeighborX="-6264" custLinFactNeighborY="-445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61628EE-7AFC-4D11-B1D3-C087920D4DD5}" type="pres">
      <dgm:prSet presAssocID="{EFA30386-6DD6-4773-87D5-581290444E0D}" presName="hierChild2" presStyleCnt="0"/>
      <dgm:spPr/>
    </dgm:pt>
    <dgm:pt modelId="{54E5A33D-53BD-44D0-B4E4-785FDCD1E841}" type="pres">
      <dgm:prSet presAssocID="{335EC740-05A4-4BCE-BEB5-B5E9A6C13F57}" presName="Name10" presStyleLbl="parChTrans1D2" presStyleIdx="0" presStyleCnt="3"/>
      <dgm:spPr/>
      <dgm:t>
        <a:bodyPr/>
        <a:lstStyle/>
        <a:p>
          <a:endParaRPr lang="fr-FR"/>
        </a:p>
      </dgm:t>
    </dgm:pt>
    <dgm:pt modelId="{EA390DF1-DCF2-44AF-B170-5D05C5DF15C8}" type="pres">
      <dgm:prSet presAssocID="{2D6791CC-0763-4C6C-9A42-032EA10C5AAA}" presName="hierRoot2" presStyleCnt="0"/>
      <dgm:spPr/>
    </dgm:pt>
    <dgm:pt modelId="{3AF2FCAA-DCF8-4D66-B8E6-474AE92D64E6}" type="pres">
      <dgm:prSet presAssocID="{2D6791CC-0763-4C6C-9A42-032EA10C5AAA}" presName="composite2" presStyleCnt="0"/>
      <dgm:spPr/>
    </dgm:pt>
    <dgm:pt modelId="{8E4C82B2-A656-4F10-AE6D-59128C0CE354}" type="pres">
      <dgm:prSet presAssocID="{2D6791CC-0763-4C6C-9A42-032EA10C5AAA}" presName="background2" presStyleLbl="node2" presStyleIdx="0" presStyleCnt="3"/>
      <dgm:spPr/>
    </dgm:pt>
    <dgm:pt modelId="{AE2437DA-FB36-47C5-A375-F01FB94A35C8}" type="pres">
      <dgm:prSet presAssocID="{2D6791CC-0763-4C6C-9A42-032EA10C5AAA}" presName="text2" presStyleLbl="fgAcc2" presStyleIdx="0" presStyleCnt="3" custScaleX="52320" custScaleY="34520" custLinFactNeighborX="1233" custLinFactNeighborY="43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DD7E3FE-758E-4A52-8B75-8C043973623D}" type="pres">
      <dgm:prSet presAssocID="{2D6791CC-0763-4C6C-9A42-032EA10C5AAA}" presName="hierChild3" presStyleCnt="0"/>
      <dgm:spPr/>
    </dgm:pt>
    <dgm:pt modelId="{0BC48EF2-A8A6-4731-8189-9F1CDECC3A13}" type="pres">
      <dgm:prSet presAssocID="{4FFF0755-E3D6-48C4-9CD1-F6DFFA3F1143}" presName="Name17" presStyleLbl="parChTrans1D3" presStyleIdx="0" presStyleCnt="3"/>
      <dgm:spPr/>
      <dgm:t>
        <a:bodyPr/>
        <a:lstStyle/>
        <a:p>
          <a:endParaRPr lang="fr-FR"/>
        </a:p>
      </dgm:t>
    </dgm:pt>
    <dgm:pt modelId="{2BD7F0E0-76F3-4844-AEB5-EE19BACD9294}" type="pres">
      <dgm:prSet presAssocID="{87669738-E5FD-45C9-8178-4A0C7904CD1B}" presName="hierRoot3" presStyleCnt="0"/>
      <dgm:spPr/>
    </dgm:pt>
    <dgm:pt modelId="{C4E7AA1C-BEB8-486A-AE70-858BDFC12556}" type="pres">
      <dgm:prSet presAssocID="{87669738-E5FD-45C9-8178-4A0C7904CD1B}" presName="composite3" presStyleCnt="0"/>
      <dgm:spPr/>
    </dgm:pt>
    <dgm:pt modelId="{A4E56057-B7F5-48BF-9F1E-D20C9132696D}" type="pres">
      <dgm:prSet presAssocID="{87669738-E5FD-45C9-8178-4A0C7904CD1B}" presName="background3" presStyleLbl="node3" presStyleIdx="0" presStyleCnt="3"/>
      <dgm:spPr/>
    </dgm:pt>
    <dgm:pt modelId="{5E17D586-35A0-4B3B-85C6-EAD64AF6B900}" type="pres">
      <dgm:prSet presAssocID="{87669738-E5FD-45C9-8178-4A0C7904CD1B}" presName="text3" presStyleLbl="fgAcc3" presStyleIdx="0" presStyleCnt="3" custScaleX="59529" custScaleY="32412" custLinFactNeighborX="4081" custLinFactNeighborY="-197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7454312-7B91-4A4A-B000-3044BEDE406C}" type="pres">
      <dgm:prSet presAssocID="{87669738-E5FD-45C9-8178-4A0C7904CD1B}" presName="hierChild4" presStyleCnt="0"/>
      <dgm:spPr/>
    </dgm:pt>
    <dgm:pt modelId="{DFB2742F-ABD8-47B9-BEDB-6951C3250FBA}" type="pres">
      <dgm:prSet presAssocID="{BCC2E9D5-FDBB-4A8F-AC66-4255B0AEA016}" presName="Name10" presStyleLbl="parChTrans1D2" presStyleIdx="1" presStyleCnt="3"/>
      <dgm:spPr/>
      <dgm:t>
        <a:bodyPr/>
        <a:lstStyle/>
        <a:p>
          <a:endParaRPr lang="fr-FR"/>
        </a:p>
      </dgm:t>
    </dgm:pt>
    <dgm:pt modelId="{1ACC0E7F-119E-4C5E-84FE-AB99EE942485}" type="pres">
      <dgm:prSet presAssocID="{6BEF3DDC-A418-44F2-83C9-5C66928E44A8}" presName="hierRoot2" presStyleCnt="0"/>
      <dgm:spPr/>
    </dgm:pt>
    <dgm:pt modelId="{3AE416A9-3DEA-4D08-814D-AD5A4C24EA91}" type="pres">
      <dgm:prSet presAssocID="{6BEF3DDC-A418-44F2-83C9-5C66928E44A8}" presName="composite2" presStyleCnt="0"/>
      <dgm:spPr/>
    </dgm:pt>
    <dgm:pt modelId="{880D502A-A866-4741-96C4-6812284F339D}" type="pres">
      <dgm:prSet presAssocID="{6BEF3DDC-A418-44F2-83C9-5C66928E44A8}" presName="background2" presStyleLbl="node2" presStyleIdx="1" presStyleCnt="3"/>
      <dgm:spPr/>
    </dgm:pt>
    <dgm:pt modelId="{5C4919DE-DF7C-4ACF-8805-7561B9E80F33}" type="pres">
      <dgm:prSet presAssocID="{6BEF3DDC-A418-44F2-83C9-5C66928E44A8}" presName="text2" presStyleLbl="fgAcc2" presStyleIdx="1" presStyleCnt="3" custScaleX="51955" custScaleY="33503" custLinFactNeighborX="-2841" custLinFactNeighborY="84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EF1F712-58B1-43EC-98A0-B4EC262BD6F8}" type="pres">
      <dgm:prSet presAssocID="{6BEF3DDC-A418-44F2-83C9-5C66928E44A8}" presName="hierChild3" presStyleCnt="0"/>
      <dgm:spPr/>
    </dgm:pt>
    <dgm:pt modelId="{22DE4C35-B1A7-41CB-8063-77701A6F419B}" type="pres">
      <dgm:prSet presAssocID="{DC927F97-9827-4052-98D2-25843AA5B694}" presName="Name17" presStyleLbl="parChTrans1D3" presStyleIdx="1" presStyleCnt="3"/>
      <dgm:spPr/>
      <dgm:t>
        <a:bodyPr/>
        <a:lstStyle/>
        <a:p>
          <a:endParaRPr lang="fr-FR"/>
        </a:p>
      </dgm:t>
    </dgm:pt>
    <dgm:pt modelId="{321502D7-BB79-4EBA-B652-C466D914D508}" type="pres">
      <dgm:prSet presAssocID="{970A2355-FD8B-4C1F-80B4-2F59D512AE06}" presName="hierRoot3" presStyleCnt="0"/>
      <dgm:spPr/>
    </dgm:pt>
    <dgm:pt modelId="{F61263F5-B4E0-4E12-AB1B-8E70B1733E65}" type="pres">
      <dgm:prSet presAssocID="{970A2355-FD8B-4C1F-80B4-2F59D512AE06}" presName="composite3" presStyleCnt="0"/>
      <dgm:spPr/>
    </dgm:pt>
    <dgm:pt modelId="{66ED8FB7-DCC9-47AB-9530-4C41E64A1A8E}" type="pres">
      <dgm:prSet presAssocID="{970A2355-FD8B-4C1F-80B4-2F59D512AE06}" presName="background3" presStyleLbl="node3" presStyleIdx="1" presStyleCnt="3"/>
      <dgm:spPr/>
    </dgm:pt>
    <dgm:pt modelId="{C01FAD62-1994-4DF1-99C7-761DDC8E01BE}" type="pres">
      <dgm:prSet presAssocID="{970A2355-FD8B-4C1F-80B4-2F59D512AE06}" presName="text3" presStyleLbl="fgAcc3" presStyleIdx="1" presStyleCnt="3" custAng="0" custScaleX="61937" custScaleY="32412" custLinFactNeighborX="-4785" custLinFactNeighborY="-96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37CDD41-16C5-41ED-B6D7-3083695B0074}" type="pres">
      <dgm:prSet presAssocID="{970A2355-FD8B-4C1F-80B4-2F59D512AE06}" presName="hierChild4" presStyleCnt="0"/>
      <dgm:spPr/>
    </dgm:pt>
    <dgm:pt modelId="{A1EFF63E-90E1-4180-890C-B2EEB1EBEA0B}" type="pres">
      <dgm:prSet presAssocID="{971AF73F-73BF-43FA-B72D-94CA3A30C660}" presName="Name10" presStyleLbl="parChTrans1D2" presStyleIdx="2" presStyleCnt="3"/>
      <dgm:spPr/>
      <dgm:t>
        <a:bodyPr/>
        <a:lstStyle/>
        <a:p>
          <a:endParaRPr lang="fr-FR"/>
        </a:p>
      </dgm:t>
    </dgm:pt>
    <dgm:pt modelId="{AB16298A-C8FD-4D3C-BF7B-5591189672B0}" type="pres">
      <dgm:prSet presAssocID="{1BDD12F3-8F5B-4954-893B-0992F8263797}" presName="hierRoot2" presStyleCnt="0"/>
      <dgm:spPr/>
    </dgm:pt>
    <dgm:pt modelId="{A081F4B7-392D-4998-A11D-EA7E4BDD37FF}" type="pres">
      <dgm:prSet presAssocID="{1BDD12F3-8F5B-4954-893B-0992F8263797}" presName="composite2" presStyleCnt="0"/>
      <dgm:spPr/>
    </dgm:pt>
    <dgm:pt modelId="{5315F4D3-2C79-4747-8357-92C6477CEC0D}" type="pres">
      <dgm:prSet presAssocID="{1BDD12F3-8F5B-4954-893B-0992F8263797}" presName="background2" presStyleLbl="node2" presStyleIdx="2" presStyleCnt="3"/>
      <dgm:spPr/>
    </dgm:pt>
    <dgm:pt modelId="{BE6BC400-2271-4C29-9791-2718B02309AC}" type="pres">
      <dgm:prSet presAssocID="{1BDD12F3-8F5B-4954-893B-0992F8263797}" presName="text2" presStyleLbl="fgAcc2" presStyleIdx="2" presStyleCnt="3" custScaleX="52653" custScaleY="35537" custLinFactNeighborX="-2906" custLinFactNeighborY="29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3CCBF14-7D67-4257-9590-8F859D258B35}" type="pres">
      <dgm:prSet presAssocID="{1BDD12F3-8F5B-4954-893B-0992F8263797}" presName="hierChild3" presStyleCnt="0"/>
      <dgm:spPr/>
    </dgm:pt>
    <dgm:pt modelId="{F89B4739-2D32-4BCB-B7EB-3BADCB1FE39E}" type="pres">
      <dgm:prSet presAssocID="{F77D5345-4F6C-4697-82C8-1DAB764E6D54}" presName="Name17" presStyleLbl="parChTrans1D3" presStyleIdx="2" presStyleCnt="3"/>
      <dgm:spPr/>
      <dgm:t>
        <a:bodyPr/>
        <a:lstStyle/>
        <a:p>
          <a:endParaRPr lang="fr-FR"/>
        </a:p>
      </dgm:t>
    </dgm:pt>
    <dgm:pt modelId="{C8E8BBD8-4A22-4036-9327-F936124FE340}" type="pres">
      <dgm:prSet presAssocID="{8AA43928-4FA2-4704-A537-6D319DA17B0E}" presName="hierRoot3" presStyleCnt="0"/>
      <dgm:spPr/>
    </dgm:pt>
    <dgm:pt modelId="{6E341882-85A7-4D14-875E-DF80C070C232}" type="pres">
      <dgm:prSet presAssocID="{8AA43928-4FA2-4704-A537-6D319DA17B0E}" presName="composite3" presStyleCnt="0"/>
      <dgm:spPr/>
    </dgm:pt>
    <dgm:pt modelId="{D2FAFC68-AE26-4F14-80FA-96830566A832}" type="pres">
      <dgm:prSet presAssocID="{8AA43928-4FA2-4704-A537-6D319DA17B0E}" presName="background3" presStyleLbl="node3" presStyleIdx="2" presStyleCnt="3"/>
      <dgm:spPr/>
    </dgm:pt>
    <dgm:pt modelId="{92C1EDB5-C55A-4E1B-AD8B-35F6347D28ED}" type="pres">
      <dgm:prSet presAssocID="{8AA43928-4FA2-4704-A537-6D319DA17B0E}" presName="text3" presStyleLbl="fgAcc3" presStyleIdx="2" presStyleCnt="3" custScaleX="62935" custScaleY="31395" custLinFactNeighborX="-4148" custLinFactNeighborY="-420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039C5D0-54D8-4687-8AC2-E4FA4F09B196}" type="pres">
      <dgm:prSet presAssocID="{8AA43928-4FA2-4704-A537-6D319DA17B0E}" presName="hierChild4" presStyleCnt="0"/>
      <dgm:spPr/>
    </dgm:pt>
  </dgm:ptLst>
  <dgm:cxnLst>
    <dgm:cxn modelId="{5393F376-E84C-4E2F-8030-33C632661C28}" srcId="{6BEF3DDC-A418-44F2-83C9-5C66928E44A8}" destId="{970A2355-FD8B-4C1F-80B4-2F59D512AE06}" srcOrd="0" destOrd="0" parTransId="{DC927F97-9827-4052-98D2-25843AA5B694}" sibTransId="{9E116000-7F20-4C20-B6BD-DBFFE3911C13}"/>
    <dgm:cxn modelId="{8BBE3195-54E3-4BDA-9E65-685E3181DF43}" type="presOf" srcId="{87669738-E5FD-45C9-8178-4A0C7904CD1B}" destId="{5E17D586-35A0-4B3B-85C6-EAD64AF6B900}" srcOrd="0" destOrd="0" presId="urn:microsoft.com/office/officeart/2005/8/layout/hierarchy1"/>
    <dgm:cxn modelId="{49F077BC-5C74-4CB6-9F4B-FF204C9F93ED}" type="presOf" srcId="{970A2355-FD8B-4C1F-80B4-2F59D512AE06}" destId="{C01FAD62-1994-4DF1-99C7-761DDC8E01BE}" srcOrd="0" destOrd="0" presId="urn:microsoft.com/office/officeart/2005/8/layout/hierarchy1"/>
    <dgm:cxn modelId="{CF503951-B4E7-4299-B5F8-AFE08350BDE7}" type="presOf" srcId="{EFA30386-6DD6-4773-87D5-581290444E0D}" destId="{E509A1B7-4BF9-40DD-9C93-15DA4CD81B02}" srcOrd="0" destOrd="0" presId="urn:microsoft.com/office/officeart/2005/8/layout/hierarchy1"/>
    <dgm:cxn modelId="{119C17F6-D316-4896-8216-FAEBE27046EF}" type="presOf" srcId="{971AF73F-73BF-43FA-B72D-94CA3A30C660}" destId="{A1EFF63E-90E1-4180-890C-B2EEB1EBEA0B}" srcOrd="0" destOrd="0" presId="urn:microsoft.com/office/officeart/2005/8/layout/hierarchy1"/>
    <dgm:cxn modelId="{9083FE3C-EBE7-44A6-9474-033772A50996}" srcId="{1BDD12F3-8F5B-4954-893B-0992F8263797}" destId="{8AA43928-4FA2-4704-A537-6D319DA17B0E}" srcOrd="0" destOrd="0" parTransId="{F77D5345-4F6C-4697-82C8-1DAB764E6D54}" sibTransId="{4D71DF07-1397-489C-8397-51B9DFC26CA7}"/>
    <dgm:cxn modelId="{338BEFC4-A1CD-443B-8B5B-E0FB85B1138C}" srcId="{EFA30386-6DD6-4773-87D5-581290444E0D}" destId="{6BEF3DDC-A418-44F2-83C9-5C66928E44A8}" srcOrd="1" destOrd="0" parTransId="{BCC2E9D5-FDBB-4A8F-AC66-4255B0AEA016}" sibTransId="{960E5A5B-89FB-4AB6-85B0-77B3F640CF48}"/>
    <dgm:cxn modelId="{7C64A4F2-6426-4104-9A5A-B23C2104FE03}" type="presOf" srcId="{1BDD12F3-8F5B-4954-893B-0992F8263797}" destId="{BE6BC400-2271-4C29-9791-2718B02309AC}" srcOrd="0" destOrd="0" presId="urn:microsoft.com/office/officeart/2005/8/layout/hierarchy1"/>
    <dgm:cxn modelId="{AB2FD1DA-EA69-4F98-953F-EB06845CCF21}" srcId="{2D6791CC-0763-4C6C-9A42-032EA10C5AAA}" destId="{87669738-E5FD-45C9-8178-4A0C7904CD1B}" srcOrd="0" destOrd="0" parTransId="{4FFF0755-E3D6-48C4-9CD1-F6DFFA3F1143}" sibTransId="{55AA2AC6-4D3B-429D-BFE0-57CCD6408D56}"/>
    <dgm:cxn modelId="{B69FE947-66ED-431B-A607-E53708EEA5B9}" srcId="{EFA30386-6DD6-4773-87D5-581290444E0D}" destId="{1BDD12F3-8F5B-4954-893B-0992F8263797}" srcOrd="2" destOrd="0" parTransId="{971AF73F-73BF-43FA-B72D-94CA3A30C660}" sibTransId="{6779F748-8BF1-4A76-AC97-DF9A83E622DA}"/>
    <dgm:cxn modelId="{BD390B3B-9C73-4F79-8B54-EBBDE4E3E43E}" type="presOf" srcId="{4FFF0755-E3D6-48C4-9CD1-F6DFFA3F1143}" destId="{0BC48EF2-A8A6-4731-8189-9F1CDECC3A13}" srcOrd="0" destOrd="0" presId="urn:microsoft.com/office/officeart/2005/8/layout/hierarchy1"/>
    <dgm:cxn modelId="{C4C43EF7-9188-434C-8EC7-E2D89AE3DB25}" srcId="{EFA30386-6DD6-4773-87D5-581290444E0D}" destId="{2D6791CC-0763-4C6C-9A42-032EA10C5AAA}" srcOrd="0" destOrd="0" parTransId="{335EC740-05A4-4BCE-BEB5-B5E9A6C13F57}" sibTransId="{5A0BBC02-0B39-4E96-B1B7-29CD5B77192C}"/>
    <dgm:cxn modelId="{E1BA3195-C594-489D-9EE8-F98CC62D0FB8}" type="presOf" srcId="{2D6791CC-0763-4C6C-9A42-032EA10C5AAA}" destId="{AE2437DA-FB36-47C5-A375-F01FB94A35C8}" srcOrd="0" destOrd="0" presId="urn:microsoft.com/office/officeart/2005/8/layout/hierarchy1"/>
    <dgm:cxn modelId="{BB6B802F-2795-44F5-81B7-ED77515B417C}" type="presOf" srcId="{BCC2E9D5-FDBB-4A8F-AC66-4255B0AEA016}" destId="{DFB2742F-ABD8-47B9-BEDB-6951C3250FBA}" srcOrd="0" destOrd="0" presId="urn:microsoft.com/office/officeart/2005/8/layout/hierarchy1"/>
    <dgm:cxn modelId="{6A7F4D72-DAE1-4E05-A189-47D51BDFA2D3}" srcId="{6AC39619-0DAB-4678-807B-3F163C57BCD3}" destId="{EFA30386-6DD6-4773-87D5-581290444E0D}" srcOrd="0" destOrd="0" parTransId="{13CF458A-F1CB-4240-A7F8-0D37DC5FB52A}" sibTransId="{BA92A36A-C5F3-4505-BACA-75B1E45FC07A}"/>
    <dgm:cxn modelId="{CBE95BF0-BF0B-49B5-91E5-E6F3342A770B}" type="presOf" srcId="{6BEF3DDC-A418-44F2-83C9-5C66928E44A8}" destId="{5C4919DE-DF7C-4ACF-8805-7561B9E80F33}" srcOrd="0" destOrd="0" presId="urn:microsoft.com/office/officeart/2005/8/layout/hierarchy1"/>
    <dgm:cxn modelId="{C346EE17-F76E-4D7D-B61E-B3C26D57B090}" type="presOf" srcId="{335EC740-05A4-4BCE-BEB5-B5E9A6C13F57}" destId="{54E5A33D-53BD-44D0-B4E4-785FDCD1E841}" srcOrd="0" destOrd="0" presId="urn:microsoft.com/office/officeart/2005/8/layout/hierarchy1"/>
    <dgm:cxn modelId="{1E6BAC01-526E-475B-8EDD-4D650F4E68DB}" type="presOf" srcId="{8AA43928-4FA2-4704-A537-6D319DA17B0E}" destId="{92C1EDB5-C55A-4E1B-AD8B-35F6347D28ED}" srcOrd="0" destOrd="0" presId="urn:microsoft.com/office/officeart/2005/8/layout/hierarchy1"/>
    <dgm:cxn modelId="{CDE1CE92-A121-4432-B370-A692AB1EF217}" type="presOf" srcId="{F77D5345-4F6C-4697-82C8-1DAB764E6D54}" destId="{F89B4739-2D32-4BCB-B7EB-3BADCB1FE39E}" srcOrd="0" destOrd="0" presId="urn:microsoft.com/office/officeart/2005/8/layout/hierarchy1"/>
    <dgm:cxn modelId="{50DC6B74-BCC9-487C-BDE3-B8998399DF66}" type="presOf" srcId="{DC927F97-9827-4052-98D2-25843AA5B694}" destId="{22DE4C35-B1A7-41CB-8063-77701A6F419B}" srcOrd="0" destOrd="0" presId="urn:microsoft.com/office/officeart/2005/8/layout/hierarchy1"/>
    <dgm:cxn modelId="{8BC88E60-3404-4EA3-9505-0EA10FC2CC99}" type="presOf" srcId="{6AC39619-0DAB-4678-807B-3F163C57BCD3}" destId="{18A198DB-D0D9-4974-8EF0-4F3B02724E78}" srcOrd="0" destOrd="0" presId="urn:microsoft.com/office/officeart/2005/8/layout/hierarchy1"/>
    <dgm:cxn modelId="{311CCAC0-4E77-49C9-B8B7-B338A14D91CE}" type="presParOf" srcId="{18A198DB-D0D9-4974-8EF0-4F3B02724E78}" destId="{F49E124B-5E01-4426-9A7B-ADD5DB4D9338}" srcOrd="0" destOrd="0" presId="urn:microsoft.com/office/officeart/2005/8/layout/hierarchy1"/>
    <dgm:cxn modelId="{0FB33B02-7D5A-4A06-AB90-C2865A8DCBEB}" type="presParOf" srcId="{F49E124B-5E01-4426-9A7B-ADD5DB4D9338}" destId="{FE48CE0D-AF3E-4292-AC53-9A973A090E1F}" srcOrd="0" destOrd="0" presId="urn:microsoft.com/office/officeart/2005/8/layout/hierarchy1"/>
    <dgm:cxn modelId="{B347EC28-BEA7-4678-BBF5-17BCA900577A}" type="presParOf" srcId="{FE48CE0D-AF3E-4292-AC53-9A973A090E1F}" destId="{92D360EF-03DA-4F1F-AC75-1B32695A621F}" srcOrd="0" destOrd="0" presId="urn:microsoft.com/office/officeart/2005/8/layout/hierarchy1"/>
    <dgm:cxn modelId="{72450865-C834-4F48-A825-6692139EEA9A}" type="presParOf" srcId="{FE48CE0D-AF3E-4292-AC53-9A973A090E1F}" destId="{E509A1B7-4BF9-40DD-9C93-15DA4CD81B02}" srcOrd="1" destOrd="0" presId="urn:microsoft.com/office/officeart/2005/8/layout/hierarchy1"/>
    <dgm:cxn modelId="{A6E27AAE-9CF8-4D2A-A17E-FB2541878F5E}" type="presParOf" srcId="{F49E124B-5E01-4426-9A7B-ADD5DB4D9338}" destId="{861628EE-7AFC-4D11-B1D3-C087920D4DD5}" srcOrd="1" destOrd="0" presId="urn:microsoft.com/office/officeart/2005/8/layout/hierarchy1"/>
    <dgm:cxn modelId="{072AFD9F-96E9-4A45-9955-3208470163C0}" type="presParOf" srcId="{861628EE-7AFC-4D11-B1D3-C087920D4DD5}" destId="{54E5A33D-53BD-44D0-B4E4-785FDCD1E841}" srcOrd="0" destOrd="0" presId="urn:microsoft.com/office/officeart/2005/8/layout/hierarchy1"/>
    <dgm:cxn modelId="{EA74D159-E4F1-4A4E-BE59-0B7AFE2CA355}" type="presParOf" srcId="{861628EE-7AFC-4D11-B1D3-C087920D4DD5}" destId="{EA390DF1-DCF2-44AF-B170-5D05C5DF15C8}" srcOrd="1" destOrd="0" presId="urn:microsoft.com/office/officeart/2005/8/layout/hierarchy1"/>
    <dgm:cxn modelId="{2940B9ED-2646-4054-8405-C84EDF1E24C2}" type="presParOf" srcId="{EA390DF1-DCF2-44AF-B170-5D05C5DF15C8}" destId="{3AF2FCAA-DCF8-4D66-B8E6-474AE92D64E6}" srcOrd="0" destOrd="0" presId="urn:microsoft.com/office/officeart/2005/8/layout/hierarchy1"/>
    <dgm:cxn modelId="{78AD8342-B6FE-4635-9F93-D72B456191EA}" type="presParOf" srcId="{3AF2FCAA-DCF8-4D66-B8E6-474AE92D64E6}" destId="{8E4C82B2-A656-4F10-AE6D-59128C0CE354}" srcOrd="0" destOrd="0" presId="urn:microsoft.com/office/officeart/2005/8/layout/hierarchy1"/>
    <dgm:cxn modelId="{0ADD8B6F-25BE-4B69-BE27-C0427589C297}" type="presParOf" srcId="{3AF2FCAA-DCF8-4D66-B8E6-474AE92D64E6}" destId="{AE2437DA-FB36-47C5-A375-F01FB94A35C8}" srcOrd="1" destOrd="0" presId="urn:microsoft.com/office/officeart/2005/8/layout/hierarchy1"/>
    <dgm:cxn modelId="{17A86459-FDF2-40B2-BAE9-70156E8C9476}" type="presParOf" srcId="{EA390DF1-DCF2-44AF-B170-5D05C5DF15C8}" destId="{1DD7E3FE-758E-4A52-8B75-8C043973623D}" srcOrd="1" destOrd="0" presId="urn:microsoft.com/office/officeart/2005/8/layout/hierarchy1"/>
    <dgm:cxn modelId="{2F1C3ADC-484F-4BFB-90AF-A0C7D7ECC603}" type="presParOf" srcId="{1DD7E3FE-758E-4A52-8B75-8C043973623D}" destId="{0BC48EF2-A8A6-4731-8189-9F1CDECC3A13}" srcOrd="0" destOrd="0" presId="urn:microsoft.com/office/officeart/2005/8/layout/hierarchy1"/>
    <dgm:cxn modelId="{C81B2A7B-03E6-415B-9756-E1916C7DCDCF}" type="presParOf" srcId="{1DD7E3FE-758E-4A52-8B75-8C043973623D}" destId="{2BD7F0E0-76F3-4844-AEB5-EE19BACD9294}" srcOrd="1" destOrd="0" presId="urn:microsoft.com/office/officeart/2005/8/layout/hierarchy1"/>
    <dgm:cxn modelId="{E3DE3F33-E4D3-41E3-A807-7EF407204698}" type="presParOf" srcId="{2BD7F0E0-76F3-4844-AEB5-EE19BACD9294}" destId="{C4E7AA1C-BEB8-486A-AE70-858BDFC12556}" srcOrd="0" destOrd="0" presId="urn:microsoft.com/office/officeart/2005/8/layout/hierarchy1"/>
    <dgm:cxn modelId="{8D6606DA-197C-4668-BC78-598E8333FDB2}" type="presParOf" srcId="{C4E7AA1C-BEB8-486A-AE70-858BDFC12556}" destId="{A4E56057-B7F5-48BF-9F1E-D20C9132696D}" srcOrd="0" destOrd="0" presId="urn:microsoft.com/office/officeart/2005/8/layout/hierarchy1"/>
    <dgm:cxn modelId="{DED671B4-0A77-4BCD-8D7B-A90365BD925A}" type="presParOf" srcId="{C4E7AA1C-BEB8-486A-AE70-858BDFC12556}" destId="{5E17D586-35A0-4B3B-85C6-EAD64AF6B900}" srcOrd="1" destOrd="0" presId="urn:microsoft.com/office/officeart/2005/8/layout/hierarchy1"/>
    <dgm:cxn modelId="{A54EAD89-32C6-449D-ADC8-EAAB7F1CD359}" type="presParOf" srcId="{2BD7F0E0-76F3-4844-AEB5-EE19BACD9294}" destId="{77454312-7B91-4A4A-B000-3044BEDE406C}" srcOrd="1" destOrd="0" presId="urn:microsoft.com/office/officeart/2005/8/layout/hierarchy1"/>
    <dgm:cxn modelId="{598CD3A8-0D19-4784-8061-EE6AEA387F77}" type="presParOf" srcId="{861628EE-7AFC-4D11-B1D3-C087920D4DD5}" destId="{DFB2742F-ABD8-47B9-BEDB-6951C3250FBA}" srcOrd="2" destOrd="0" presId="urn:microsoft.com/office/officeart/2005/8/layout/hierarchy1"/>
    <dgm:cxn modelId="{10356EEA-88B9-48F8-A193-9E3A7F36C3F6}" type="presParOf" srcId="{861628EE-7AFC-4D11-B1D3-C087920D4DD5}" destId="{1ACC0E7F-119E-4C5E-84FE-AB99EE942485}" srcOrd="3" destOrd="0" presId="urn:microsoft.com/office/officeart/2005/8/layout/hierarchy1"/>
    <dgm:cxn modelId="{6CFF144D-DFA9-463F-B0FF-9D3E5548BA92}" type="presParOf" srcId="{1ACC0E7F-119E-4C5E-84FE-AB99EE942485}" destId="{3AE416A9-3DEA-4D08-814D-AD5A4C24EA91}" srcOrd="0" destOrd="0" presId="urn:microsoft.com/office/officeart/2005/8/layout/hierarchy1"/>
    <dgm:cxn modelId="{3BE0D0BA-AFD3-4B70-AB18-700E81778007}" type="presParOf" srcId="{3AE416A9-3DEA-4D08-814D-AD5A4C24EA91}" destId="{880D502A-A866-4741-96C4-6812284F339D}" srcOrd="0" destOrd="0" presId="urn:microsoft.com/office/officeart/2005/8/layout/hierarchy1"/>
    <dgm:cxn modelId="{D783EDA9-25CD-4041-8E48-FF43FF3935DF}" type="presParOf" srcId="{3AE416A9-3DEA-4D08-814D-AD5A4C24EA91}" destId="{5C4919DE-DF7C-4ACF-8805-7561B9E80F33}" srcOrd="1" destOrd="0" presId="urn:microsoft.com/office/officeart/2005/8/layout/hierarchy1"/>
    <dgm:cxn modelId="{D9125968-9D0C-4D22-BC36-4F896A13B7D1}" type="presParOf" srcId="{1ACC0E7F-119E-4C5E-84FE-AB99EE942485}" destId="{AEF1F712-58B1-43EC-98A0-B4EC262BD6F8}" srcOrd="1" destOrd="0" presId="urn:microsoft.com/office/officeart/2005/8/layout/hierarchy1"/>
    <dgm:cxn modelId="{1C1073FE-4252-4EB7-90BD-64D7CA5BF595}" type="presParOf" srcId="{AEF1F712-58B1-43EC-98A0-B4EC262BD6F8}" destId="{22DE4C35-B1A7-41CB-8063-77701A6F419B}" srcOrd="0" destOrd="0" presId="urn:microsoft.com/office/officeart/2005/8/layout/hierarchy1"/>
    <dgm:cxn modelId="{3B1672E1-56C7-4F65-8348-3F8D5DB4ACB4}" type="presParOf" srcId="{AEF1F712-58B1-43EC-98A0-B4EC262BD6F8}" destId="{321502D7-BB79-4EBA-B652-C466D914D508}" srcOrd="1" destOrd="0" presId="urn:microsoft.com/office/officeart/2005/8/layout/hierarchy1"/>
    <dgm:cxn modelId="{1EA3EFEE-6515-4D8A-9A07-B6243CDD66B9}" type="presParOf" srcId="{321502D7-BB79-4EBA-B652-C466D914D508}" destId="{F61263F5-B4E0-4E12-AB1B-8E70B1733E65}" srcOrd="0" destOrd="0" presId="urn:microsoft.com/office/officeart/2005/8/layout/hierarchy1"/>
    <dgm:cxn modelId="{293E10F6-DB25-42D5-8AB3-398880FDD6F3}" type="presParOf" srcId="{F61263F5-B4E0-4E12-AB1B-8E70B1733E65}" destId="{66ED8FB7-DCC9-47AB-9530-4C41E64A1A8E}" srcOrd="0" destOrd="0" presId="urn:microsoft.com/office/officeart/2005/8/layout/hierarchy1"/>
    <dgm:cxn modelId="{0DEBC08A-4359-45D6-AE49-70F89DFAC292}" type="presParOf" srcId="{F61263F5-B4E0-4E12-AB1B-8E70B1733E65}" destId="{C01FAD62-1994-4DF1-99C7-761DDC8E01BE}" srcOrd="1" destOrd="0" presId="urn:microsoft.com/office/officeart/2005/8/layout/hierarchy1"/>
    <dgm:cxn modelId="{501E5538-3204-43AD-968B-7725CDF10E50}" type="presParOf" srcId="{321502D7-BB79-4EBA-B652-C466D914D508}" destId="{F37CDD41-16C5-41ED-B6D7-3083695B0074}" srcOrd="1" destOrd="0" presId="urn:microsoft.com/office/officeart/2005/8/layout/hierarchy1"/>
    <dgm:cxn modelId="{FD5C8BEA-1412-4FB5-A57B-FB9855647344}" type="presParOf" srcId="{861628EE-7AFC-4D11-B1D3-C087920D4DD5}" destId="{A1EFF63E-90E1-4180-890C-B2EEB1EBEA0B}" srcOrd="4" destOrd="0" presId="urn:microsoft.com/office/officeart/2005/8/layout/hierarchy1"/>
    <dgm:cxn modelId="{F9B6CEC1-75D3-4697-8357-E3520CE6F0BC}" type="presParOf" srcId="{861628EE-7AFC-4D11-B1D3-C087920D4DD5}" destId="{AB16298A-C8FD-4D3C-BF7B-5591189672B0}" srcOrd="5" destOrd="0" presId="urn:microsoft.com/office/officeart/2005/8/layout/hierarchy1"/>
    <dgm:cxn modelId="{8FE7F000-D13E-4226-8C5B-088A1D60D715}" type="presParOf" srcId="{AB16298A-C8FD-4D3C-BF7B-5591189672B0}" destId="{A081F4B7-392D-4998-A11D-EA7E4BDD37FF}" srcOrd="0" destOrd="0" presId="urn:microsoft.com/office/officeart/2005/8/layout/hierarchy1"/>
    <dgm:cxn modelId="{B040F7EB-AF61-4D2D-9E52-C8C92FF66390}" type="presParOf" srcId="{A081F4B7-392D-4998-A11D-EA7E4BDD37FF}" destId="{5315F4D3-2C79-4747-8357-92C6477CEC0D}" srcOrd="0" destOrd="0" presId="urn:microsoft.com/office/officeart/2005/8/layout/hierarchy1"/>
    <dgm:cxn modelId="{A05BA592-6017-48D5-BA7E-D5CA09F7C5DF}" type="presParOf" srcId="{A081F4B7-392D-4998-A11D-EA7E4BDD37FF}" destId="{BE6BC400-2271-4C29-9791-2718B02309AC}" srcOrd="1" destOrd="0" presId="urn:microsoft.com/office/officeart/2005/8/layout/hierarchy1"/>
    <dgm:cxn modelId="{906447D1-95D7-48CF-A482-0488004C2509}" type="presParOf" srcId="{AB16298A-C8FD-4D3C-BF7B-5591189672B0}" destId="{E3CCBF14-7D67-4257-9590-8F859D258B35}" srcOrd="1" destOrd="0" presId="urn:microsoft.com/office/officeart/2005/8/layout/hierarchy1"/>
    <dgm:cxn modelId="{5F58B8DC-D9BA-4023-A781-7028AB2D5609}" type="presParOf" srcId="{E3CCBF14-7D67-4257-9590-8F859D258B35}" destId="{F89B4739-2D32-4BCB-B7EB-3BADCB1FE39E}" srcOrd="0" destOrd="0" presId="urn:microsoft.com/office/officeart/2005/8/layout/hierarchy1"/>
    <dgm:cxn modelId="{A30860CC-9E7E-46F0-9E71-07CE917FE3DB}" type="presParOf" srcId="{E3CCBF14-7D67-4257-9590-8F859D258B35}" destId="{C8E8BBD8-4A22-4036-9327-F936124FE340}" srcOrd="1" destOrd="0" presId="urn:microsoft.com/office/officeart/2005/8/layout/hierarchy1"/>
    <dgm:cxn modelId="{16033429-19B3-4F2E-9C83-7EDA8F6F91A9}" type="presParOf" srcId="{C8E8BBD8-4A22-4036-9327-F936124FE340}" destId="{6E341882-85A7-4D14-875E-DF80C070C232}" srcOrd="0" destOrd="0" presId="urn:microsoft.com/office/officeart/2005/8/layout/hierarchy1"/>
    <dgm:cxn modelId="{228A081C-96EB-44F8-BE57-9F8DD6D329A3}" type="presParOf" srcId="{6E341882-85A7-4D14-875E-DF80C070C232}" destId="{D2FAFC68-AE26-4F14-80FA-96830566A832}" srcOrd="0" destOrd="0" presId="urn:microsoft.com/office/officeart/2005/8/layout/hierarchy1"/>
    <dgm:cxn modelId="{67E08260-77A8-4340-B01C-E1B3BE228AEB}" type="presParOf" srcId="{6E341882-85A7-4D14-875E-DF80C070C232}" destId="{92C1EDB5-C55A-4E1B-AD8B-35F6347D28ED}" srcOrd="1" destOrd="0" presId="urn:microsoft.com/office/officeart/2005/8/layout/hierarchy1"/>
    <dgm:cxn modelId="{5B049304-033D-475B-B949-135F01EF0771}" type="presParOf" srcId="{C8E8BBD8-4A22-4036-9327-F936124FE340}" destId="{E039C5D0-54D8-4687-8AC2-E4FA4F09B19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AC39619-0DAB-4678-807B-3F163C57BCD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FA30386-6DD6-4773-87D5-581290444E0D}">
      <dgm:prSet phldrT="[Texte]" custT="1"/>
      <dgm:spPr>
        <a:gradFill flip="none" rotWithShape="0">
          <a:gsLst>
            <a:gs pos="0">
              <a:srgbClr val="E1092D">
                <a:tint val="66000"/>
                <a:satMod val="160000"/>
              </a:srgbClr>
            </a:gs>
            <a:gs pos="50000">
              <a:srgbClr val="E1092D">
                <a:tint val="44500"/>
                <a:satMod val="160000"/>
              </a:srgbClr>
            </a:gs>
            <a:gs pos="100000">
              <a:srgbClr val="E1092D">
                <a:tint val="23500"/>
                <a:satMod val="160000"/>
              </a:srgbClr>
            </a:gs>
          </a:gsLst>
          <a:path path="circle">
            <a:fillToRect t="100000" r="100000"/>
          </a:path>
          <a:tileRect l="-100000" b="-100000"/>
        </a:gradFill>
        <a:ln>
          <a:solidFill>
            <a:srgbClr val="C80828"/>
          </a:solidFill>
        </a:ln>
      </dgm:spPr>
      <dgm:t>
        <a:bodyPr/>
        <a:lstStyle/>
        <a:p>
          <a:r>
            <a:rPr lang="ar-DZ" sz="3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rPr>
            <a:t>ميدان الآداب واللغات الأجنبية</a:t>
          </a:r>
          <a:endParaRPr lang="fr-FR" sz="32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3CF458A-F1CB-4240-A7F8-0D37DC5FB52A}" type="parTrans" cxnId="{6A7F4D72-DAE1-4E05-A189-47D51BDFA2D3}">
      <dgm:prSet/>
      <dgm:spPr/>
      <dgm:t>
        <a:bodyPr/>
        <a:lstStyle/>
        <a:p>
          <a:endParaRPr lang="fr-FR"/>
        </a:p>
      </dgm:t>
    </dgm:pt>
    <dgm:pt modelId="{BA92A36A-C5F3-4505-BACA-75B1E45FC07A}" type="sibTrans" cxnId="{6A7F4D72-DAE1-4E05-A189-47D51BDFA2D3}">
      <dgm:prSet/>
      <dgm:spPr/>
      <dgm:t>
        <a:bodyPr/>
        <a:lstStyle/>
        <a:p>
          <a:endParaRPr lang="fr-FR"/>
        </a:p>
      </dgm:t>
    </dgm:pt>
    <dgm:pt modelId="{6BEF3DDC-A418-44F2-83C9-5C66928E44A8}">
      <dgm:prSet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rgbClr val="C80828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DZ" sz="3200" b="1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فرع اللغة التركية</a:t>
          </a:r>
          <a:endParaRPr lang="fr-FR" sz="3200" b="1" dirty="0">
            <a:solidFill>
              <a:srgbClr val="C0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CC2E9D5-FDBB-4A8F-AC66-4255B0AEA016}" type="parTrans" cxnId="{338BEFC4-A1CD-443B-8B5B-E0FB85B1138C}">
      <dgm:prSet/>
      <dgm:spPr/>
      <dgm:t>
        <a:bodyPr/>
        <a:lstStyle/>
        <a:p>
          <a:endParaRPr lang="fr-FR"/>
        </a:p>
      </dgm:t>
    </dgm:pt>
    <dgm:pt modelId="{960E5A5B-89FB-4AB6-85B0-77B3F640CF48}" type="sibTrans" cxnId="{338BEFC4-A1CD-443B-8B5B-E0FB85B1138C}">
      <dgm:prSet/>
      <dgm:spPr/>
      <dgm:t>
        <a:bodyPr/>
        <a:lstStyle/>
        <a:p>
          <a:endParaRPr lang="fr-FR"/>
        </a:p>
      </dgm:t>
    </dgm:pt>
    <dgm:pt modelId="{970A2355-FD8B-4C1F-80B4-2F59D512AE06}">
      <dgm:prSet custT="1"/>
      <dgm:spPr>
        <a:gradFill flip="none" rotWithShape="0">
          <a:gsLst>
            <a:gs pos="0">
              <a:schemeClr val="accent5">
                <a:lumMod val="40000"/>
                <a:lumOff val="60000"/>
                <a:tint val="66000"/>
                <a:satMod val="160000"/>
              </a:schemeClr>
            </a:gs>
            <a:gs pos="50000">
              <a:schemeClr val="accent5">
                <a:lumMod val="40000"/>
                <a:lumOff val="60000"/>
                <a:tint val="44500"/>
                <a:satMod val="160000"/>
              </a:schemeClr>
            </a:gs>
            <a:gs pos="100000">
              <a:schemeClr val="accent5">
                <a:lumMod val="40000"/>
                <a:lumOff val="60000"/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rgbClr val="C80828"/>
          </a:solidFill>
        </a:ln>
      </dgm:spPr>
      <dgm:t>
        <a:bodyPr/>
        <a:lstStyle/>
        <a:p>
          <a:r>
            <a:rPr lang="ar-DZ" sz="2800" b="1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اختصاص اللغة </a:t>
          </a:r>
          <a:r>
            <a:rPr lang="ar-DZ" sz="2800" b="1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التركية</a:t>
          </a:r>
          <a:endParaRPr lang="fr-FR" sz="2800" b="1" dirty="0">
            <a:solidFill>
              <a:srgbClr val="7030A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C927F97-9827-4052-98D2-25843AA5B694}" type="parTrans" cxnId="{5393F376-E84C-4E2F-8030-33C632661C28}">
      <dgm:prSet/>
      <dgm:spPr/>
      <dgm:t>
        <a:bodyPr/>
        <a:lstStyle/>
        <a:p>
          <a:endParaRPr lang="fr-FR"/>
        </a:p>
      </dgm:t>
    </dgm:pt>
    <dgm:pt modelId="{9E116000-7F20-4C20-B6BD-DBFFE3911C13}" type="sibTrans" cxnId="{5393F376-E84C-4E2F-8030-33C632661C28}">
      <dgm:prSet/>
      <dgm:spPr/>
      <dgm:t>
        <a:bodyPr/>
        <a:lstStyle/>
        <a:p>
          <a:endParaRPr lang="fr-FR"/>
        </a:p>
      </dgm:t>
    </dgm:pt>
    <dgm:pt modelId="{18A198DB-D0D9-4974-8EF0-4F3B02724E78}" type="pres">
      <dgm:prSet presAssocID="{6AC39619-0DAB-4678-807B-3F163C57BCD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F49E124B-5E01-4426-9A7B-ADD5DB4D9338}" type="pres">
      <dgm:prSet presAssocID="{EFA30386-6DD6-4773-87D5-581290444E0D}" presName="hierRoot1" presStyleCnt="0"/>
      <dgm:spPr/>
    </dgm:pt>
    <dgm:pt modelId="{FE48CE0D-AF3E-4292-AC53-9A973A090E1F}" type="pres">
      <dgm:prSet presAssocID="{EFA30386-6DD6-4773-87D5-581290444E0D}" presName="composite" presStyleCnt="0"/>
      <dgm:spPr/>
    </dgm:pt>
    <dgm:pt modelId="{92D360EF-03DA-4F1F-AC75-1B32695A621F}" type="pres">
      <dgm:prSet presAssocID="{EFA30386-6DD6-4773-87D5-581290444E0D}" presName="background" presStyleLbl="node0" presStyleIdx="0" presStyleCnt="1"/>
      <dgm:spPr/>
    </dgm:pt>
    <dgm:pt modelId="{E509A1B7-4BF9-40DD-9C93-15DA4CD81B02}" type="pres">
      <dgm:prSet presAssocID="{EFA30386-6DD6-4773-87D5-581290444E0D}" presName="text" presStyleLbl="fgAcc0" presStyleIdx="0" presStyleCnt="1" custScaleX="126938" custScaleY="36302" custLinFactNeighborX="-10477" custLinFactNeighborY="1641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61628EE-7AFC-4D11-B1D3-C087920D4DD5}" type="pres">
      <dgm:prSet presAssocID="{EFA30386-6DD6-4773-87D5-581290444E0D}" presName="hierChild2" presStyleCnt="0"/>
      <dgm:spPr/>
    </dgm:pt>
    <dgm:pt modelId="{DFB2742F-ABD8-47B9-BEDB-6951C3250FBA}" type="pres">
      <dgm:prSet presAssocID="{BCC2E9D5-FDBB-4A8F-AC66-4255B0AEA016}" presName="Name10" presStyleLbl="parChTrans1D2" presStyleIdx="0" presStyleCnt="1"/>
      <dgm:spPr/>
      <dgm:t>
        <a:bodyPr/>
        <a:lstStyle/>
        <a:p>
          <a:endParaRPr lang="fr-FR"/>
        </a:p>
      </dgm:t>
    </dgm:pt>
    <dgm:pt modelId="{1ACC0E7F-119E-4C5E-84FE-AB99EE942485}" type="pres">
      <dgm:prSet presAssocID="{6BEF3DDC-A418-44F2-83C9-5C66928E44A8}" presName="hierRoot2" presStyleCnt="0"/>
      <dgm:spPr/>
    </dgm:pt>
    <dgm:pt modelId="{3AE416A9-3DEA-4D08-814D-AD5A4C24EA91}" type="pres">
      <dgm:prSet presAssocID="{6BEF3DDC-A418-44F2-83C9-5C66928E44A8}" presName="composite2" presStyleCnt="0"/>
      <dgm:spPr/>
    </dgm:pt>
    <dgm:pt modelId="{880D502A-A866-4741-96C4-6812284F339D}" type="pres">
      <dgm:prSet presAssocID="{6BEF3DDC-A418-44F2-83C9-5C66928E44A8}" presName="background2" presStyleLbl="node2" presStyleIdx="0" presStyleCnt="1"/>
      <dgm:spPr/>
    </dgm:pt>
    <dgm:pt modelId="{5C4919DE-DF7C-4ACF-8805-7561B9E80F33}" type="pres">
      <dgm:prSet presAssocID="{6BEF3DDC-A418-44F2-83C9-5C66928E44A8}" presName="text2" presStyleLbl="fgAcc2" presStyleIdx="0" presStyleCnt="1" custScaleX="71592" custScaleY="33201" custLinFactNeighborX="-7575" custLinFactNeighborY="71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EF1F712-58B1-43EC-98A0-B4EC262BD6F8}" type="pres">
      <dgm:prSet presAssocID="{6BEF3DDC-A418-44F2-83C9-5C66928E44A8}" presName="hierChild3" presStyleCnt="0"/>
      <dgm:spPr/>
    </dgm:pt>
    <dgm:pt modelId="{22DE4C35-B1A7-41CB-8063-77701A6F419B}" type="pres">
      <dgm:prSet presAssocID="{DC927F97-9827-4052-98D2-25843AA5B694}" presName="Name17" presStyleLbl="parChTrans1D3" presStyleIdx="0" presStyleCnt="1"/>
      <dgm:spPr/>
      <dgm:t>
        <a:bodyPr/>
        <a:lstStyle/>
        <a:p>
          <a:endParaRPr lang="fr-FR"/>
        </a:p>
      </dgm:t>
    </dgm:pt>
    <dgm:pt modelId="{321502D7-BB79-4EBA-B652-C466D914D508}" type="pres">
      <dgm:prSet presAssocID="{970A2355-FD8B-4C1F-80B4-2F59D512AE06}" presName="hierRoot3" presStyleCnt="0"/>
      <dgm:spPr/>
    </dgm:pt>
    <dgm:pt modelId="{F61263F5-B4E0-4E12-AB1B-8E70B1733E65}" type="pres">
      <dgm:prSet presAssocID="{970A2355-FD8B-4C1F-80B4-2F59D512AE06}" presName="composite3" presStyleCnt="0"/>
      <dgm:spPr/>
    </dgm:pt>
    <dgm:pt modelId="{66ED8FB7-DCC9-47AB-9530-4C41E64A1A8E}" type="pres">
      <dgm:prSet presAssocID="{970A2355-FD8B-4C1F-80B4-2F59D512AE06}" presName="background3" presStyleLbl="node3" presStyleIdx="0" presStyleCnt="1"/>
      <dgm:spPr/>
    </dgm:pt>
    <dgm:pt modelId="{C01FAD62-1994-4DF1-99C7-761DDC8E01BE}" type="pres">
      <dgm:prSet presAssocID="{970A2355-FD8B-4C1F-80B4-2F59D512AE06}" presName="text3" presStyleLbl="fgAcc3" presStyleIdx="0" presStyleCnt="1" custAng="0" custScaleX="60257" custScaleY="32412" custLinFactNeighborX="-3529" custLinFactNeighborY="-1506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37CDD41-16C5-41ED-B6D7-3083695B0074}" type="pres">
      <dgm:prSet presAssocID="{970A2355-FD8B-4C1F-80B4-2F59D512AE06}" presName="hierChild4" presStyleCnt="0"/>
      <dgm:spPr/>
    </dgm:pt>
  </dgm:ptLst>
  <dgm:cxnLst>
    <dgm:cxn modelId="{6A7F4D72-DAE1-4E05-A189-47D51BDFA2D3}" srcId="{6AC39619-0DAB-4678-807B-3F163C57BCD3}" destId="{EFA30386-6DD6-4773-87D5-581290444E0D}" srcOrd="0" destOrd="0" parTransId="{13CF458A-F1CB-4240-A7F8-0D37DC5FB52A}" sibTransId="{BA92A36A-C5F3-4505-BACA-75B1E45FC07A}"/>
    <dgm:cxn modelId="{1AE7F9B4-008E-4BC0-87E6-A4017EB2C566}" type="presOf" srcId="{6BEF3DDC-A418-44F2-83C9-5C66928E44A8}" destId="{5C4919DE-DF7C-4ACF-8805-7561B9E80F33}" srcOrd="0" destOrd="0" presId="urn:microsoft.com/office/officeart/2005/8/layout/hierarchy1"/>
    <dgm:cxn modelId="{7D303772-2C93-433D-A2D9-D85A22EA3D80}" type="presOf" srcId="{6AC39619-0DAB-4678-807B-3F163C57BCD3}" destId="{18A198DB-D0D9-4974-8EF0-4F3B02724E78}" srcOrd="0" destOrd="0" presId="urn:microsoft.com/office/officeart/2005/8/layout/hierarchy1"/>
    <dgm:cxn modelId="{C4B977BA-AB5D-4691-A835-F2424F2847FC}" type="presOf" srcId="{EFA30386-6DD6-4773-87D5-581290444E0D}" destId="{E509A1B7-4BF9-40DD-9C93-15DA4CD81B02}" srcOrd="0" destOrd="0" presId="urn:microsoft.com/office/officeart/2005/8/layout/hierarchy1"/>
    <dgm:cxn modelId="{5393F376-E84C-4E2F-8030-33C632661C28}" srcId="{6BEF3DDC-A418-44F2-83C9-5C66928E44A8}" destId="{970A2355-FD8B-4C1F-80B4-2F59D512AE06}" srcOrd="0" destOrd="0" parTransId="{DC927F97-9827-4052-98D2-25843AA5B694}" sibTransId="{9E116000-7F20-4C20-B6BD-DBFFE3911C13}"/>
    <dgm:cxn modelId="{AAAFEF08-BB54-4F40-B620-07251C74E33E}" type="presOf" srcId="{BCC2E9D5-FDBB-4A8F-AC66-4255B0AEA016}" destId="{DFB2742F-ABD8-47B9-BEDB-6951C3250FBA}" srcOrd="0" destOrd="0" presId="urn:microsoft.com/office/officeart/2005/8/layout/hierarchy1"/>
    <dgm:cxn modelId="{96C11EB0-A9AC-4DEB-ABC2-D16729E09F3F}" type="presOf" srcId="{DC927F97-9827-4052-98D2-25843AA5B694}" destId="{22DE4C35-B1A7-41CB-8063-77701A6F419B}" srcOrd="0" destOrd="0" presId="urn:microsoft.com/office/officeart/2005/8/layout/hierarchy1"/>
    <dgm:cxn modelId="{338BEFC4-A1CD-443B-8B5B-E0FB85B1138C}" srcId="{EFA30386-6DD6-4773-87D5-581290444E0D}" destId="{6BEF3DDC-A418-44F2-83C9-5C66928E44A8}" srcOrd="0" destOrd="0" parTransId="{BCC2E9D5-FDBB-4A8F-AC66-4255B0AEA016}" sibTransId="{960E5A5B-89FB-4AB6-85B0-77B3F640CF48}"/>
    <dgm:cxn modelId="{868ACC6A-7554-4891-8821-D22957A7E6FE}" type="presOf" srcId="{970A2355-FD8B-4C1F-80B4-2F59D512AE06}" destId="{C01FAD62-1994-4DF1-99C7-761DDC8E01BE}" srcOrd="0" destOrd="0" presId="urn:microsoft.com/office/officeart/2005/8/layout/hierarchy1"/>
    <dgm:cxn modelId="{9023A946-A018-45EA-9B10-9AFD9F897B40}" type="presParOf" srcId="{18A198DB-D0D9-4974-8EF0-4F3B02724E78}" destId="{F49E124B-5E01-4426-9A7B-ADD5DB4D9338}" srcOrd="0" destOrd="0" presId="urn:microsoft.com/office/officeart/2005/8/layout/hierarchy1"/>
    <dgm:cxn modelId="{43A601AC-C3F9-41D5-8074-B9A0421A61F0}" type="presParOf" srcId="{F49E124B-5E01-4426-9A7B-ADD5DB4D9338}" destId="{FE48CE0D-AF3E-4292-AC53-9A973A090E1F}" srcOrd="0" destOrd="0" presId="urn:microsoft.com/office/officeart/2005/8/layout/hierarchy1"/>
    <dgm:cxn modelId="{C5CABD66-1C11-47AE-AC1C-8AA87292F551}" type="presParOf" srcId="{FE48CE0D-AF3E-4292-AC53-9A973A090E1F}" destId="{92D360EF-03DA-4F1F-AC75-1B32695A621F}" srcOrd="0" destOrd="0" presId="urn:microsoft.com/office/officeart/2005/8/layout/hierarchy1"/>
    <dgm:cxn modelId="{9EA914E2-29E8-485F-A960-E8A8D4833EA8}" type="presParOf" srcId="{FE48CE0D-AF3E-4292-AC53-9A973A090E1F}" destId="{E509A1B7-4BF9-40DD-9C93-15DA4CD81B02}" srcOrd="1" destOrd="0" presId="urn:microsoft.com/office/officeart/2005/8/layout/hierarchy1"/>
    <dgm:cxn modelId="{27E90FFD-8EA8-4638-8310-8DF8DEEF71FD}" type="presParOf" srcId="{F49E124B-5E01-4426-9A7B-ADD5DB4D9338}" destId="{861628EE-7AFC-4D11-B1D3-C087920D4DD5}" srcOrd="1" destOrd="0" presId="urn:microsoft.com/office/officeart/2005/8/layout/hierarchy1"/>
    <dgm:cxn modelId="{457D8CB0-0862-45A4-8C00-4AE17DE1D5E8}" type="presParOf" srcId="{861628EE-7AFC-4D11-B1D3-C087920D4DD5}" destId="{DFB2742F-ABD8-47B9-BEDB-6951C3250FBA}" srcOrd="0" destOrd="0" presId="urn:microsoft.com/office/officeart/2005/8/layout/hierarchy1"/>
    <dgm:cxn modelId="{C832E9CC-7A39-4438-90BE-C4C51177D159}" type="presParOf" srcId="{861628EE-7AFC-4D11-B1D3-C087920D4DD5}" destId="{1ACC0E7F-119E-4C5E-84FE-AB99EE942485}" srcOrd="1" destOrd="0" presId="urn:microsoft.com/office/officeart/2005/8/layout/hierarchy1"/>
    <dgm:cxn modelId="{27366D12-27C4-48F4-83AD-926A4F9AB5C3}" type="presParOf" srcId="{1ACC0E7F-119E-4C5E-84FE-AB99EE942485}" destId="{3AE416A9-3DEA-4D08-814D-AD5A4C24EA91}" srcOrd="0" destOrd="0" presId="urn:microsoft.com/office/officeart/2005/8/layout/hierarchy1"/>
    <dgm:cxn modelId="{7DFCCB5E-FBF4-4BEE-9506-8CB6CB982CEE}" type="presParOf" srcId="{3AE416A9-3DEA-4D08-814D-AD5A4C24EA91}" destId="{880D502A-A866-4741-96C4-6812284F339D}" srcOrd="0" destOrd="0" presId="urn:microsoft.com/office/officeart/2005/8/layout/hierarchy1"/>
    <dgm:cxn modelId="{967256BA-7E62-4914-A7F2-BD0D43F2CBF6}" type="presParOf" srcId="{3AE416A9-3DEA-4D08-814D-AD5A4C24EA91}" destId="{5C4919DE-DF7C-4ACF-8805-7561B9E80F33}" srcOrd="1" destOrd="0" presId="urn:microsoft.com/office/officeart/2005/8/layout/hierarchy1"/>
    <dgm:cxn modelId="{FA581C7F-D5DE-441E-8D50-6D225CA6468F}" type="presParOf" srcId="{1ACC0E7F-119E-4C5E-84FE-AB99EE942485}" destId="{AEF1F712-58B1-43EC-98A0-B4EC262BD6F8}" srcOrd="1" destOrd="0" presId="urn:microsoft.com/office/officeart/2005/8/layout/hierarchy1"/>
    <dgm:cxn modelId="{12D403D3-E3D8-493D-A43F-D69EF662039F}" type="presParOf" srcId="{AEF1F712-58B1-43EC-98A0-B4EC262BD6F8}" destId="{22DE4C35-B1A7-41CB-8063-77701A6F419B}" srcOrd="0" destOrd="0" presId="urn:microsoft.com/office/officeart/2005/8/layout/hierarchy1"/>
    <dgm:cxn modelId="{6A8A6500-1654-4042-8E84-E8FAA395A9B1}" type="presParOf" srcId="{AEF1F712-58B1-43EC-98A0-B4EC262BD6F8}" destId="{321502D7-BB79-4EBA-B652-C466D914D508}" srcOrd="1" destOrd="0" presId="urn:microsoft.com/office/officeart/2005/8/layout/hierarchy1"/>
    <dgm:cxn modelId="{B1AFE043-C941-4812-9E77-A769579FB240}" type="presParOf" srcId="{321502D7-BB79-4EBA-B652-C466D914D508}" destId="{F61263F5-B4E0-4E12-AB1B-8E70B1733E65}" srcOrd="0" destOrd="0" presId="urn:microsoft.com/office/officeart/2005/8/layout/hierarchy1"/>
    <dgm:cxn modelId="{F89F93A2-9154-4D78-9961-CE1CCECFC91E}" type="presParOf" srcId="{F61263F5-B4E0-4E12-AB1B-8E70B1733E65}" destId="{66ED8FB7-DCC9-47AB-9530-4C41E64A1A8E}" srcOrd="0" destOrd="0" presId="urn:microsoft.com/office/officeart/2005/8/layout/hierarchy1"/>
    <dgm:cxn modelId="{262F6BA6-D2B2-47AA-A54B-8A320CA7D1F7}" type="presParOf" srcId="{F61263F5-B4E0-4E12-AB1B-8E70B1733E65}" destId="{C01FAD62-1994-4DF1-99C7-761DDC8E01BE}" srcOrd="1" destOrd="0" presId="urn:microsoft.com/office/officeart/2005/8/layout/hierarchy1"/>
    <dgm:cxn modelId="{FACDCCF0-9BFE-4887-A3C0-0C3F2C8BDC7E}" type="presParOf" srcId="{321502D7-BB79-4EBA-B652-C466D914D508}" destId="{F37CDD41-16C5-41ED-B6D7-3083695B007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AC39619-0DAB-4678-807B-3F163C57BCD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FA30386-6DD6-4773-87D5-581290444E0D}">
      <dgm:prSet phldrT="[Texte]" custT="1"/>
      <dgm:spPr>
        <a:gradFill flip="none" rotWithShape="0">
          <a:gsLst>
            <a:gs pos="0">
              <a:srgbClr val="E1092D">
                <a:tint val="66000"/>
                <a:satMod val="160000"/>
              </a:srgbClr>
            </a:gs>
            <a:gs pos="50000">
              <a:srgbClr val="E1092D">
                <a:tint val="44500"/>
                <a:satMod val="160000"/>
              </a:srgbClr>
            </a:gs>
            <a:gs pos="100000">
              <a:srgbClr val="E1092D">
                <a:tint val="23500"/>
                <a:satMod val="160000"/>
              </a:srgbClr>
            </a:gs>
          </a:gsLst>
          <a:path path="circle">
            <a:fillToRect t="100000" r="100000"/>
          </a:path>
          <a:tileRect l="-100000" b="-100000"/>
        </a:gradFill>
        <a:ln>
          <a:solidFill>
            <a:srgbClr val="C80828"/>
          </a:solidFill>
        </a:ln>
      </dgm:spPr>
      <dgm:t>
        <a:bodyPr/>
        <a:lstStyle/>
        <a:p>
          <a:pPr rtl="1"/>
          <a:r>
            <a:rPr lang="ar-DZ" sz="2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ميدان العلوم الإنسانية والاجتماعية</a:t>
          </a:r>
          <a:endParaRPr lang="fr-FR" sz="20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3CF458A-F1CB-4240-A7F8-0D37DC5FB52A}" type="parTrans" cxnId="{6A7F4D72-DAE1-4E05-A189-47D51BDFA2D3}">
      <dgm:prSet/>
      <dgm:spPr/>
      <dgm:t>
        <a:bodyPr/>
        <a:lstStyle/>
        <a:p>
          <a:endParaRPr lang="fr-FR"/>
        </a:p>
      </dgm:t>
    </dgm:pt>
    <dgm:pt modelId="{BA92A36A-C5F3-4505-BACA-75B1E45FC07A}" type="sibTrans" cxnId="{6A7F4D72-DAE1-4E05-A189-47D51BDFA2D3}">
      <dgm:prSet/>
      <dgm:spPr/>
      <dgm:t>
        <a:bodyPr/>
        <a:lstStyle/>
        <a:p>
          <a:endParaRPr lang="fr-FR"/>
        </a:p>
      </dgm:t>
    </dgm:pt>
    <dgm:pt modelId="{1E4EFB50-6934-4C81-8EDA-5A2547B055C9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rgbClr val="C80828"/>
          </a:solidFill>
        </a:ln>
      </dgm:spPr>
      <dgm:t>
        <a:bodyPr/>
        <a:lstStyle/>
        <a:p>
          <a:pPr rtl="1">
            <a:lnSpc>
              <a:spcPct val="100000"/>
            </a:lnSpc>
            <a:spcAft>
              <a:spcPts val="0"/>
            </a:spcAft>
          </a:pPr>
          <a:r>
            <a:rPr lang="ar-DZ" sz="1600" b="1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علوم إسلامية-</a:t>
          </a:r>
        </a:p>
        <a:p>
          <a:pPr rtl="1">
            <a:lnSpc>
              <a:spcPct val="100000"/>
            </a:lnSpc>
            <a:spcAft>
              <a:spcPts val="0"/>
            </a:spcAft>
          </a:pPr>
          <a:r>
            <a:rPr lang="ar-DZ" sz="1600" b="1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لغة </a:t>
          </a:r>
        </a:p>
        <a:p>
          <a:pPr rtl="1">
            <a:lnSpc>
              <a:spcPct val="100000"/>
            </a:lnSpc>
            <a:spcAft>
              <a:spcPts val="0"/>
            </a:spcAft>
          </a:pPr>
          <a:r>
            <a:rPr lang="ar-DZ" sz="1600" b="1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عربية وحضارة إسلامية</a:t>
          </a:r>
          <a:endParaRPr lang="fr-FR" sz="1600" b="1" dirty="0">
            <a:solidFill>
              <a:srgbClr val="C0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891D992-B09B-418D-831E-9C2DCE85075C}" type="parTrans" cxnId="{73A509C9-B09F-4893-9418-6DDFA454D412}">
      <dgm:prSet/>
      <dgm:spPr/>
      <dgm:t>
        <a:bodyPr/>
        <a:lstStyle/>
        <a:p>
          <a:endParaRPr lang="fr-FR"/>
        </a:p>
      </dgm:t>
    </dgm:pt>
    <dgm:pt modelId="{26B21927-9402-4C2F-8479-604DB5065856}" type="sibTrans" cxnId="{73A509C9-B09F-4893-9418-6DDFA454D412}">
      <dgm:prSet/>
      <dgm:spPr/>
      <dgm:t>
        <a:bodyPr/>
        <a:lstStyle/>
        <a:p>
          <a:endParaRPr lang="fr-FR"/>
        </a:p>
      </dgm:t>
    </dgm:pt>
    <dgm:pt modelId="{2D6791CC-0763-4C6C-9A42-032EA10C5AAA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3">
                <a:tint val="66000"/>
                <a:satMod val="160000"/>
              </a:schemeClr>
            </a:gs>
            <a:gs pos="50000">
              <a:schemeClr val="accent3">
                <a:tint val="44500"/>
                <a:satMod val="160000"/>
              </a:schemeClr>
            </a:gs>
            <a:gs pos="100000">
              <a:schemeClr val="accent3">
                <a:tint val="23500"/>
                <a:satMod val="160000"/>
              </a:schemeClr>
            </a:gs>
          </a:gsLst>
          <a:lin ang="2700000" scaled="1"/>
          <a:tileRect/>
        </a:gradFill>
        <a:ln/>
      </dgm:spPr>
      <dgm:t>
        <a:bodyPr/>
        <a:lstStyle/>
        <a:p>
          <a:pPr rtl="1"/>
          <a:r>
            <a:rPr lang="ar-DZ" sz="1600" b="1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علوم إسلامية - شريعة</a:t>
          </a:r>
        </a:p>
        <a:p>
          <a:pPr rtl="1"/>
          <a:endParaRPr lang="fr-FR" sz="1600" b="1" dirty="0">
            <a:solidFill>
              <a:srgbClr val="C0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35EC740-05A4-4BCE-BEB5-B5E9A6C13F57}" type="parTrans" cxnId="{C4C43EF7-9188-434C-8EC7-E2D89AE3DB25}">
      <dgm:prSet/>
      <dgm:spPr/>
      <dgm:t>
        <a:bodyPr/>
        <a:lstStyle/>
        <a:p>
          <a:endParaRPr lang="fr-FR"/>
        </a:p>
      </dgm:t>
    </dgm:pt>
    <dgm:pt modelId="{5A0BBC02-0B39-4E96-B1B7-29CD5B77192C}" type="sibTrans" cxnId="{C4C43EF7-9188-434C-8EC7-E2D89AE3DB25}">
      <dgm:prSet/>
      <dgm:spPr/>
      <dgm:t>
        <a:bodyPr/>
        <a:lstStyle/>
        <a:p>
          <a:endParaRPr lang="fr-FR"/>
        </a:p>
      </dgm:t>
    </dgm:pt>
    <dgm:pt modelId="{6BEF3DDC-A418-44F2-83C9-5C66928E44A8}">
      <dgm:prSet custT="1"/>
      <dgm:spPr>
        <a:gradFill flip="none" rotWithShape="0">
          <a:gsLst>
            <a:gs pos="0">
              <a:schemeClr val="accent5">
                <a:lumMod val="40000"/>
                <a:lumOff val="60000"/>
                <a:tint val="66000"/>
                <a:satMod val="160000"/>
              </a:schemeClr>
            </a:gs>
            <a:gs pos="50000">
              <a:schemeClr val="accent5">
                <a:lumMod val="40000"/>
                <a:lumOff val="60000"/>
                <a:tint val="44500"/>
                <a:satMod val="160000"/>
              </a:schemeClr>
            </a:gs>
            <a:gs pos="100000">
              <a:schemeClr val="accent5">
                <a:lumMod val="40000"/>
                <a:lumOff val="60000"/>
                <a:tint val="23500"/>
                <a:satMod val="160000"/>
              </a:schemeClr>
            </a:gs>
          </a:gsLst>
          <a:lin ang="5400000" scaled="1"/>
          <a:tileRect/>
        </a:gradFill>
        <a:ln>
          <a:solidFill>
            <a:srgbClr val="C80828"/>
          </a:solidFill>
        </a:ln>
      </dgm:spPr>
      <dgm:t>
        <a:bodyPr/>
        <a:lstStyle/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DZ" sz="1600" b="1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علوم إسلامية – أصول الدين</a:t>
          </a:r>
          <a:endParaRPr lang="fr-FR" sz="1600" b="1" dirty="0">
            <a:solidFill>
              <a:srgbClr val="C0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CC2E9D5-FDBB-4A8F-AC66-4255B0AEA016}" type="parTrans" cxnId="{338BEFC4-A1CD-443B-8B5B-E0FB85B1138C}">
      <dgm:prSet/>
      <dgm:spPr/>
      <dgm:t>
        <a:bodyPr/>
        <a:lstStyle/>
        <a:p>
          <a:endParaRPr lang="fr-FR"/>
        </a:p>
      </dgm:t>
    </dgm:pt>
    <dgm:pt modelId="{960E5A5B-89FB-4AB6-85B0-77B3F640CF48}" type="sibTrans" cxnId="{338BEFC4-A1CD-443B-8B5B-E0FB85B1138C}">
      <dgm:prSet/>
      <dgm:spPr/>
      <dgm:t>
        <a:bodyPr/>
        <a:lstStyle/>
        <a:p>
          <a:endParaRPr lang="fr-FR"/>
        </a:p>
      </dgm:t>
    </dgm:pt>
    <dgm:pt modelId="{EBF11CFF-EB7A-4EBE-A1EB-CABB4B024F2C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pPr rtl="1"/>
          <a:r>
            <a:rPr lang="ar-DZ" sz="1400" b="1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الدعوة والإعلام</a:t>
          </a:r>
          <a:endParaRPr lang="fr-FR" sz="1400" b="1" dirty="0">
            <a:solidFill>
              <a:srgbClr val="7030A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1F92C68-D338-4C4D-8DFB-A6BACE094CDF}" type="parTrans" cxnId="{3545080F-642D-4982-ACE7-49896FC5021F}">
      <dgm:prSet/>
      <dgm:spPr/>
      <dgm:t>
        <a:bodyPr/>
        <a:lstStyle/>
        <a:p>
          <a:endParaRPr lang="fr-FR"/>
        </a:p>
      </dgm:t>
    </dgm:pt>
    <dgm:pt modelId="{A70C7AAA-B1F4-48C8-A609-19BCE65E0F80}" type="sibTrans" cxnId="{3545080F-642D-4982-ACE7-49896FC5021F}">
      <dgm:prSet/>
      <dgm:spPr/>
      <dgm:t>
        <a:bodyPr/>
        <a:lstStyle/>
        <a:p>
          <a:endParaRPr lang="fr-FR"/>
        </a:p>
      </dgm:t>
    </dgm:pt>
    <dgm:pt modelId="{BA705164-33B5-43FD-A939-60F3B1395EC9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pPr rtl="1"/>
          <a:r>
            <a:rPr lang="ar-DZ" sz="1400" b="1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مقارنة الأديان</a:t>
          </a:r>
          <a:endParaRPr lang="fr-FR" sz="1400" b="1" dirty="0">
            <a:solidFill>
              <a:srgbClr val="7030A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F9FE2C3-F2CB-43D3-AE17-2D1C56C4AF49}" type="parTrans" cxnId="{041A5E7A-A8A2-4DC0-A49B-44F9B8D4853A}">
      <dgm:prSet/>
      <dgm:spPr/>
      <dgm:t>
        <a:bodyPr/>
        <a:lstStyle/>
        <a:p>
          <a:endParaRPr lang="fr-FR"/>
        </a:p>
      </dgm:t>
    </dgm:pt>
    <dgm:pt modelId="{2FAF17A8-1B96-40D9-A800-83DF4BAD80D3}" type="sibTrans" cxnId="{041A5E7A-A8A2-4DC0-A49B-44F9B8D4853A}">
      <dgm:prSet/>
      <dgm:spPr/>
      <dgm:t>
        <a:bodyPr/>
        <a:lstStyle/>
        <a:p>
          <a:endParaRPr lang="fr-FR"/>
        </a:p>
      </dgm:t>
    </dgm:pt>
    <dgm:pt modelId="{970A2355-FD8B-4C1F-80B4-2F59D512AE06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pPr rtl="1"/>
          <a:r>
            <a:rPr lang="ar-DZ" sz="1400" b="1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العقيدة الإسلامية</a:t>
          </a:r>
          <a:endParaRPr lang="fr-FR" sz="1400" b="1" dirty="0">
            <a:solidFill>
              <a:srgbClr val="7030A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C927F97-9827-4052-98D2-25843AA5B694}" type="parTrans" cxnId="{5393F376-E84C-4E2F-8030-33C632661C28}">
      <dgm:prSet/>
      <dgm:spPr/>
      <dgm:t>
        <a:bodyPr/>
        <a:lstStyle/>
        <a:p>
          <a:endParaRPr lang="fr-FR"/>
        </a:p>
      </dgm:t>
    </dgm:pt>
    <dgm:pt modelId="{9E116000-7F20-4C20-B6BD-DBFFE3911C13}" type="sibTrans" cxnId="{5393F376-E84C-4E2F-8030-33C632661C28}">
      <dgm:prSet/>
      <dgm:spPr/>
      <dgm:t>
        <a:bodyPr/>
        <a:lstStyle/>
        <a:p>
          <a:endParaRPr lang="fr-FR"/>
        </a:p>
      </dgm:t>
    </dgm:pt>
    <dgm:pt modelId="{87669738-E5FD-45C9-8178-4A0C7904CD1B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3">
                <a:tint val="66000"/>
                <a:satMod val="160000"/>
              </a:schemeClr>
            </a:gs>
            <a:gs pos="50000">
              <a:schemeClr val="accent3">
                <a:tint val="44500"/>
                <a:satMod val="160000"/>
              </a:schemeClr>
            </a:gs>
            <a:gs pos="100000">
              <a:schemeClr val="accent3">
                <a:tint val="23500"/>
                <a:satMod val="160000"/>
              </a:schemeClr>
            </a:gs>
          </a:gsLst>
          <a:lin ang="2700000" scaled="1"/>
          <a:tileRect/>
        </a:gradFill>
        <a:ln>
          <a:solidFill>
            <a:srgbClr val="C00000"/>
          </a:solidFill>
        </a:ln>
      </dgm:spPr>
      <dgm:t>
        <a:bodyPr/>
        <a:lstStyle/>
        <a:p>
          <a:pPr rtl="1"/>
          <a:r>
            <a:rPr lang="ar-DZ" sz="1400" b="1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حقوق الانسان والكليات</a:t>
          </a:r>
          <a:endParaRPr lang="fr-FR" sz="1400" b="1" dirty="0">
            <a:solidFill>
              <a:srgbClr val="7030A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FFF0755-E3D6-48C4-9CD1-F6DFFA3F1143}" type="parTrans" cxnId="{AB2FD1DA-EA69-4F98-953F-EB06845CCF21}">
      <dgm:prSet/>
      <dgm:spPr/>
      <dgm:t>
        <a:bodyPr/>
        <a:lstStyle/>
        <a:p>
          <a:endParaRPr lang="fr-FR"/>
        </a:p>
      </dgm:t>
    </dgm:pt>
    <dgm:pt modelId="{55AA2AC6-4D3B-429D-BFE0-57CCD6408D56}" type="sibTrans" cxnId="{AB2FD1DA-EA69-4F98-953F-EB06845CCF21}">
      <dgm:prSet/>
      <dgm:spPr/>
      <dgm:t>
        <a:bodyPr/>
        <a:lstStyle/>
        <a:p>
          <a:endParaRPr lang="fr-FR"/>
        </a:p>
      </dgm:t>
    </dgm:pt>
    <dgm:pt modelId="{D839026C-40A4-42A8-99BB-97C7CFF94812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rgbClr val="C00000"/>
          </a:solidFill>
        </a:ln>
      </dgm:spPr>
      <dgm:t>
        <a:bodyPr/>
        <a:lstStyle/>
        <a:p>
          <a:pPr rtl="1"/>
          <a:r>
            <a:rPr lang="ar-DZ" sz="1400" b="1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الحضارة الإسلامية</a:t>
          </a:r>
          <a:endParaRPr lang="fr-FR" sz="1400" b="1" dirty="0">
            <a:solidFill>
              <a:srgbClr val="7030A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94EEBB7-E6C6-43E8-85DB-342C885269E7}" type="parTrans" cxnId="{A4B84602-9FAD-4D25-8BD2-2906F7ADEFFA}">
      <dgm:prSet/>
      <dgm:spPr/>
      <dgm:t>
        <a:bodyPr/>
        <a:lstStyle/>
        <a:p>
          <a:endParaRPr lang="fr-FR"/>
        </a:p>
      </dgm:t>
    </dgm:pt>
    <dgm:pt modelId="{9F5A23A9-E075-441F-AE56-FC63AFB98F14}" type="sibTrans" cxnId="{A4B84602-9FAD-4D25-8BD2-2906F7ADEFFA}">
      <dgm:prSet/>
      <dgm:spPr/>
      <dgm:t>
        <a:bodyPr/>
        <a:lstStyle/>
        <a:p>
          <a:endParaRPr lang="fr-FR"/>
        </a:p>
      </dgm:t>
    </dgm:pt>
    <dgm:pt modelId="{760D5309-0AA3-440A-8940-C66CDBF1D5FB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3">
                <a:tint val="66000"/>
                <a:satMod val="160000"/>
              </a:schemeClr>
            </a:gs>
            <a:gs pos="50000">
              <a:schemeClr val="accent3">
                <a:tint val="44500"/>
                <a:satMod val="160000"/>
              </a:schemeClr>
            </a:gs>
            <a:gs pos="100000">
              <a:schemeClr val="accent3">
                <a:tint val="23500"/>
                <a:satMod val="160000"/>
              </a:schemeClr>
            </a:gs>
          </a:gsLst>
          <a:lin ang="2700000" scaled="1"/>
          <a:tileRect/>
        </a:gradFill>
        <a:ln>
          <a:solidFill>
            <a:srgbClr val="C00000"/>
          </a:solidFill>
        </a:ln>
      </dgm:spPr>
      <dgm:t>
        <a:bodyPr/>
        <a:lstStyle/>
        <a:p>
          <a:pPr rtl="1"/>
          <a:r>
            <a:rPr lang="ar-DZ" sz="1400" b="1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الشريعة والقانون</a:t>
          </a:r>
          <a:endParaRPr lang="fr-FR" sz="1400" b="1" dirty="0">
            <a:solidFill>
              <a:srgbClr val="7030A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5C27941-6396-4FD1-A872-53787C255D58}" type="parTrans" cxnId="{39AE8005-414D-4DDF-BB68-745DD07D0851}">
      <dgm:prSet/>
      <dgm:spPr/>
      <dgm:t>
        <a:bodyPr/>
        <a:lstStyle/>
        <a:p>
          <a:endParaRPr lang="fr-FR"/>
        </a:p>
      </dgm:t>
    </dgm:pt>
    <dgm:pt modelId="{18405290-DB7E-45D9-9177-D4DEBDADC1AC}" type="sibTrans" cxnId="{39AE8005-414D-4DDF-BB68-745DD07D0851}">
      <dgm:prSet/>
      <dgm:spPr/>
      <dgm:t>
        <a:bodyPr/>
        <a:lstStyle/>
        <a:p>
          <a:endParaRPr lang="fr-FR"/>
        </a:p>
      </dgm:t>
    </dgm:pt>
    <dgm:pt modelId="{13CBC314-4F38-47A0-9D5A-2E5C7F232123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rgbClr val="C00000"/>
          </a:solidFill>
        </a:ln>
      </dgm:spPr>
      <dgm:t>
        <a:bodyPr/>
        <a:lstStyle/>
        <a:p>
          <a:pPr rtl="1"/>
          <a:r>
            <a:rPr lang="ar-DZ" sz="1400" b="1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اللغة العربية والدراسات القرآنية</a:t>
          </a:r>
          <a:endParaRPr lang="fr-FR" sz="1400" b="1" dirty="0">
            <a:solidFill>
              <a:srgbClr val="7030A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0DA8E0F-B51B-487B-9599-384B29834F86}" type="parTrans" cxnId="{90BDB79C-026B-49A4-B3F4-AD0836834561}">
      <dgm:prSet/>
      <dgm:spPr/>
      <dgm:t>
        <a:bodyPr/>
        <a:lstStyle/>
        <a:p>
          <a:endParaRPr lang="fr-FR"/>
        </a:p>
      </dgm:t>
    </dgm:pt>
    <dgm:pt modelId="{A4B7BD9E-25B6-4DDF-81B5-E34BAD1A08B7}" type="sibTrans" cxnId="{90BDB79C-026B-49A4-B3F4-AD0836834561}">
      <dgm:prSet/>
      <dgm:spPr/>
      <dgm:t>
        <a:bodyPr/>
        <a:lstStyle/>
        <a:p>
          <a:endParaRPr lang="fr-FR"/>
        </a:p>
      </dgm:t>
    </dgm:pt>
    <dgm:pt modelId="{78782D4C-EE43-490A-860B-9E172AF3E05F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pPr rtl="1"/>
          <a:r>
            <a:rPr lang="ar-DZ" sz="1400" b="1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الحديث وعلومه</a:t>
          </a:r>
          <a:endParaRPr lang="fr-FR" sz="1400" b="1" dirty="0">
            <a:solidFill>
              <a:srgbClr val="7030A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1B3CA67-7E8A-4226-9CBF-83816306DFE3}" type="parTrans" cxnId="{448B96D9-6779-46BF-A96C-76085BD45ADA}">
      <dgm:prSet/>
      <dgm:spPr/>
      <dgm:t>
        <a:bodyPr/>
        <a:lstStyle/>
        <a:p>
          <a:endParaRPr lang="fr-FR"/>
        </a:p>
      </dgm:t>
    </dgm:pt>
    <dgm:pt modelId="{63EE8268-E216-467A-88A3-FCBCC7A38EAD}" type="sibTrans" cxnId="{448B96D9-6779-46BF-A96C-76085BD45ADA}">
      <dgm:prSet/>
      <dgm:spPr/>
      <dgm:t>
        <a:bodyPr/>
        <a:lstStyle/>
        <a:p>
          <a:endParaRPr lang="fr-FR"/>
        </a:p>
      </dgm:t>
    </dgm:pt>
    <dgm:pt modelId="{508DBFAB-55A4-469C-9BA3-007BF13263EC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pPr rtl="1"/>
          <a:r>
            <a:rPr lang="ar-DZ" sz="1400" b="1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التفسير وعلوم القرآن</a:t>
          </a:r>
          <a:endParaRPr lang="fr-FR" sz="1400" b="1" dirty="0">
            <a:solidFill>
              <a:srgbClr val="7030A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8BE5EC8-E399-4364-B09E-3D0E8F55100A}" type="parTrans" cxnId="{2917F77B-A5C6-4AC4-94B1-59C06333EF30}">
      <dgm:prSet/>
      <dgm:spPr/>
      <dgm:t>
        <a:bodyPr/>
        <a:lstStyle/>
        <a:p>
          <a:endParaRPr lang="fr-FR"/>
        </a:p>
      </dgm:t>
    </dgm:pt>
    <dgm:pt modelId="{9E2DE343-914E-41BA-93D7-35BE8266E199}" type="sibTrans" cxnId="{2917F77B-A5C6-4AC4-94B1-59C06333EF30}">
      <dgm:prSet/>
      <dgm:spPr/>
      <dgm:t>
        <a:bodyPr/>
        <a:lstStyle/>
        <a:p>
          <a:endParaRPr lang="fr-FR"/>
        </a:p>
      </dgm:t>
    </dgm:pt>
    <dgm:pt modelId="{61EE954A-AFB2-483B-89C5-69F116EF7522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3">
                <a:tint val="66000"/>
                <a:satMod val="160000"/>
              </a:schemeClr>
            </a:gs>
            <a:gs pos="50000">
              <a:schemeClr val="accent3">
                <a:tint val="44500"/>
                <a:satMod val="160000"/>
              </a:schemeClr>
            </a:gs>
            <a:gs pos="100000">
              <a:schemeClr val="accent3">
                <a:tint val="23500"/>
                <a:satMod val="160000"/>
              </a:schemeClr>
            </a:gs>
          </a:gsLst>
          <a:lin ang="2700000" scaled="1"/>
          <a:tileRect/>
        </a:gradFill>
        <a:ln>
          <a:solidFill>
            <a:srgbClr val="C00000"/>
          </a:solidFill>
        </a:ln>
      </dgm:spPr>
      <dgm:t>
        <a:bodyPr/>
        <a:lstStyle/>
        <a:p>
          <a:pPr rtl="1"/>
          <a:r>
            <a:rPr lang="ar-DZ" sz="1400" b="1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المعاملات  المالية المعاصرة</a:t>
          </a:r>
          <a:endParaRPr lang="fr-FR" sz="1400" b="1" dirty="0">
            <a:solidFill>
              <a:srgbClr val="7030A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3640ABA-CF50-408A-8729-A32D4D6D3510}" type="parTrans" cxnId="{60F1705C-C77A-4738-B5D2-86FC01B7C83C}">
      <dgm:prSet/>
      <dgm:spPr/>
      <dgm:t>
        <a:bodyPr/>
        <a:lstStyle/>
        <a:p>
          <a:endParaRPr lang="fr-FR"/>
        </a:p>
      </dgm:t>
    </dgm:pt>
    <dgm:pt modelId="{4D1296C6-FC42-4877-99FC-1B939F675410}" type="sibTrans" cxnId="{60F1705C-C77A-4738-B5D2-86FC01B7C83C}">
      <dgm:prSet/>
      <dgm:spPr/>
      <dgm:t>
        <a:bodyPr/>
        <a:lstStyle/>
        <a:p>
          <a:endParaRPr lang="fr-FR"/>
        </a:p>
      </dgm:t>
    </dgm:pt>
    <dgm:pt modelId="{4F5EA1DA-97DE-4926-A901-DC2BE90DDA31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3">
                <a:tint val="66000"/>
                <a:satMod val="160000"/>
              </a:schemeClr>
            </a:gs>
            <a:gs pos="50000">
              <a:schemeClr val="accent3">
                <a:tint val="44500"/>
                <a:satMod val="160000"/>
              </a:schemeClr>
            </a:gs>
            <a:gs pos="100000">
              <a:schemeClr val="accent3">
                <a:tint val="23500"/>
                <a:satMod val="160000"/>
              </a:schemeClr>
            </a:gs>
          </a:gsLst>
          <a:lin ang="2700000" scaled="1"/>
          <a:tileRect/>
        </a:gradFill>
        <a:ln>
          <a:solidFill>
            <a:srgbClr val="C00000"/>
          </a:solidFill>
        </a:ln>
      </dgm:spPr>
      <dgm:t>
        <a:bodyPr/>
        <a:lstStyle/>
        <a:p>
          <a:pPr rtl="1"/>
          <a:r>
            <a:rPr lang="ar-DZ" sz="1400" b="1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الفقه المالكي وأصوله</a:t>
          </a:r>
          <a:endParaRPr lang="fr-FR" sz="1400" b="1" dirty="0">
            <a:solidFill>
              <a:srgbClr val="7030A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58354A2-24BA-4DD7-AE18-935BCAAF3CE5}" type="parTrans" cxnId="{8FBBDBAD-5012-4581-B6E9-CF33F45273F6}">
      <dgm:prSet/>
      <dgm:spPr/>
      <dgm:t>
        <a:bodyPr/>
        <a:lstStyle/>
        <a:p>
          <a:endParaRPr lang="fr-FR"/>
        </a:p>
      </dgm:t>
    </dgm:pt>
    <dgm:pt modelId="{40179FDA-B33E-4F7C-9229-0ABC75D339FA}" type="sibTrans" cxnId="{8FBBDBAD-5012-4581-B6E9-CF33F45273F6}">
      <dgm:prSet/>
      <dgm:spPr/>
      <dgm:t>
        <a:bodyPr/>
        <a:lstStyle/>
        <a:p>
          <a:endParaRPr lang="fr-FR"/>
        </a:p>
      </dgm:t>
    </dgm:pt>
    <dgm:pt modelId="{030E0A1C-ED68-4017-AF10-571FF6E51A44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3">
                <a:tint val="66000"/>
                <a:satMod val="160000"/>
              </a:schemeClr>
            </a:gs>
            <a:gs pos="50000">
              <a:schemeClr val="accent3">
                <a:tint val="44500"/>
                <a:satMod val="160000"/>
              </a:schemeClr>
            </a:gs>
            <a:gs pos="100000">
              <a:schemeClr val="accent3">
                <a:tint val="23500"/>
                <a:satMod val="160000"/>
              </a:schemeClr>
            </a:gs>
          </a:gsLst>
          <a:lin ang="2700000" scaled="1"/>
          <a:tileRect/>
        </a:gradFill>
        <a:ln>
          <a:solidFill>
            <a:srgbClr val="C00000"/>
          </a:solidFill>
        </a:ln>
      </dgm:spPr>
      <dgm:t>
        <a:bodyPr/>
        <a:lstStyle/>
        <a:p>
          <a:pPr rtl="1"/>
          <a:r>
            <a:rPr lang="ar-DZ" sz="1400" b="1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الفقه المقارن وأصوله</a:t>
          </a:r>
          <a:endParaRPr lang="fr-FR" sz="1400" b="1" dirty="0">
            <a:solidFill>
              <a:srgbClr val="7030A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38FCDF-BCE6-43CB-9A32-DEEBEC33A015}" type="parTrans" cxnId="{29AF3603-F261-4AA0-AABC-0D0F8F7B2693}">
      <dgm:prSet/>
      <dgm:spPr/>
      <dgm:t>
        <a:bodyPr/>
        <a:lstStyle/>
        <a:p>
          <a:endParaRPr lang="fr-FR"/>
        </a:p>
      </dgm:t>
    </dgm:pt>
    <dgm:pt modelId="{88A1453B-2A5A-4E26-8443-F56AA2DB7184}" type="sibTrans" cxnId="{29AF3603-F261-4AA0-AABC-0D0F8F7B2693}">
      <dgm:prSet/>
      <dgm:spPr/>
      <dgm:t>
        <a:bodyPr/>
        <a:lstStyle/>
        <a:p>
          <a:endParaRPr lang="fr-FR"/>
        </a:p>
      </dgm:t>
    </dgm:pt>
    <dgm:pt modelId="{18A198DB-D0D9-4974-8EF0-4F3B02724E78}" type="pres">
      <dgm:prSet presAssocID="{6AC39619-0DAB-4678-807B-3F163C57BCD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F49E124B-5E01-4426-9A7B-ADD5DB4D9338}" type="pres">
      <dgm:prSet presAssocID="{EFA30386-6DD6-4773-87D5-581290444E0D}" presName="hierRoot1" presStyleCnt="0"/>
      <dgm:spPr/>
    </dgm:pt>
    <dgm:pt modelId="{FE48CE0D-AF3E-4292-AC53-9A973A090E1F}" type="pres">
      <dgm:prSet presAssocID="{EFA30386-6DD6-4773-87D5-581290444E0D}" presName="composite" presStyleCnt="0"/>
      <dgm:spPr/>
    </dgm:pt>
    <dgm:pt modelId="{92D360EF-03DA-4F1F-AC75-1B32695A621F}" type="pres">
      <dgm:prSet presAssocID="{EFA30386-6DD6-4773-87D5-581290444E0D}" presName="background" presStyleLbl="node0" presStyleIdx="0" presStyleCnt="1"/>
      <dgm:spPr/>
    </dgm:pt>
    <dgm:pt modelId="{E509A1B7-4BF9-40DD-9C93-15DA4CD81B02}" type="pres">
      <dgm:prSet presAssocID="{EFA30386-6DD6-4773-87D5-581290444E0D}" presName="text" presStyleLbl="fgAcc0" presStyleIdx="0" presStyleCnt="1" custScaleX="722436" custScaleY="133995" custLinFactY="-72013" custLinFactNeighborX="45986" custLinFactNeighborY="-100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61628EE-7AFC-4D11-B1D3-C087920D4DD5}" type="pres">
      <dgm:prSet presAssocID="{EFA30386-6DD6-4773-87D5-581290444E0D}" presName="hierChild2" presStyleCnt="0"/>
      <dgm:spPr/>
    </dgm:pt>
    <dgm:pt modelId="{0AD7CCAF-97AF-4DB4-BF94-49D404EAEEDE}" type="pres">
      <dgm:prSet presAssocID="{A891D992-B09B-418D-831E-9C2DCE85075C}" presName="Name10" presStyleLbl="parChTrans1D2" presStyleIdx="0" presStyleCnt="3"/>
      <dgm:spPr/>
      <dgm:t>
        <a:bodyPr/>
        <a:lstStyle/>
        <a:p>
          <a:endParaRPr lang="fr-FR"/>
        </a:p>
      </dgm:t>
    </dgm:pt>
    <dgm:pt modelId="{42367C85-2BA8-48BE-B4C4-DAE5FC10C89A}" type="pres">
      <dgm:prSet presAssocID="{1E4EFB50-6934-4C81-8EDA-5A2547B055C9}" presName="hierRoot2" presStyleCnt="0"/>
      <dgm:spPr/>
    </dgm:pt>
    <dgm:pt modelId="{69BE1341-3DCF-43AE-849F-793E56990B42}" type="pres">
      <dgm:prSet presAssocID="{1E4EFB50-6934-4C81-8EDA-5A2547B055C9}" presName="composite2" presStyleCnt="0"/>
      <dgm:spPr/>
    </dgm:pt>
    <dgm:pt modelId="{E17D62CE-2892-45F5-BFB0-1AEB3D1FCAF9}" type="pres">
      <dgm:prSet presAssocID="{1E4EFB50-6934-4C81-8EDA-5A2547B055C9}" presName="background2" presStyleLbl="node2" presStyleIdx="0" presStyleCnt="3"/>
      <dgm:spPr/>
    </dgm:pt>
    <dgm:pt modelId="{9E3E69A4-0192-42C8-ABE5-07CB5AFB7783}" type="pres">
      <dgm:prSet presAssocID="{1E4EFB50-6934-4C81-8EDA-5A2547B055C9}" presName="text2" presStyleLbl="fgAcc2" presStyleIdx="0" presStyleCnt="3" custScaleX="138235" custScaleY="432202" custLinFactNeighborX="-4348" custLinFactNeighborY="121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DD8F6BA-E069-423F-8D10-04E14B4B795F}" type="pres">
      <dgm:prSet presAssocID="{1E4EFB50-6934-4C81-8EDA-5A2547B055C9}" presName="hierChild3" presStyleCnt="0"/>
      <dgm:spPr/>
    </dgm:pt>
    <dgm:pt modelId="{3CFE8CC7-D163-4DD3-AA26-F891B48713C6}" type="pres">
      <dgm:prSet presAssocID="{C94EEBB7-E6C6-43E8-85DB-342C885269E7}" presName="Name17" presStyleLbl="parChTrans1D3" presStyleIdx="0" presStyleCnt="12"/>
      <dgm:spPr/>
      <dgm:t>
        <a:bodyPr/>
        <a:lstStyle/>
        <a:p>
          <a:endParaRPr lang="fr-FR"/>
        </a:p>
      </dgm:t>
    </dgm:pt>
    <dgm:pt modelId="{2923ACEC-95EF-4DCC-82C1-8B47400695A2}" type="pres">
      <dgm:prSet presAssocID="{D839026C-40A4-42A8-99BB-97C7CFF94812}" presName="hierRoot3" presStyleCnt="0"/>
      <dgm:spPr/>
    </dgm:pt>
    <dgm:pt modelId="{D7DADAC9-D36A-4671-B619-E331855DEBB1}" type="pres">
      <dgm:prSet presAssocID="{D839026C-40A4-42A8-99BB-97C7CFF94812}" presName="composite3" presStyleCnt="0"/>
      <dgm:spPr/>
    </dgm:pt>
    <dgm:pt modelId="{6CB887AF-4C92-43CE-B4A5-9551802CFE64}" type="pres">
      <dgm:prSet presAssocID="{D839026C-40A4-42A8-99BB-97C7CFF94812}" presName="background3" presStyleLbl="node3" presStyleIdx="0" presStyleCnt="12"/>
      <dgm:spPr/>
    </dgm:pt>
    <dgm:pt modelId="{0A48127E-D1BF-47DE-9505-124D6F6C695F}" type="pres">
      <dgm:prSet presAssocID="{D839026C-40A4-42A8-99BB-97C7CFF94812}" presName="text3" presStyleLbl="fgAcc3" presStyleIdx="0" presStyleCnt="12" custScaleX="103986" custScaleY="273809" custLinFactY="100000" custLinFactNeighborX="1705" custLinFactNeighborY="13958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5A6EDEA-7140-4DE5-A7BD-038F9CB7D4D6}" type="pres">
      <dgm:prSet presAssocID="{D839026C-40A4-42A8-99BB-97C7CFF94812}" presName="hierChild4" presStyleCnt="0"/>
      <dgm:spPr/>
    </dgm:pt>
    <dgm:pt modelId="{730A95AB-5CA7-45D4-A976-D21F220AEC2F}" type="pres">
      <dgm:prSet presAssocID="{30DA8E0F-B51B-487B-9599-384B29834F86}" presName="Name17" presStyleLbl="parChTrans1D3" presStyleIdx="1" presStyleCnt="12"/>
      <dgm:spPr/>
      <dgm:t>
        <a:bodyPr/>
        <a:lstStyle/>
        <a:p>
          <a:endParaRPr lang="fr-FR"/>
        </a:p>
      </dgm:t>
    </dgm:pt>
    <dgm:pt modelId="{71EA6FB6-C77A-431B-A598-8B8863A3D949}" type="pres">
      <dgm:prSet presAssocID="{13CBC314-4F38-47A0-9D5A-2E5C7F232123}" presName="hierRoot3" presStyleCnt="0"/>
      <dgm:spPr/>
    </dgm:pt>
    <dgm:pt modelId="{9B440C78-D322-4A1A-9AA9-DC2CF2BCA45F}" type="pres">
      <dgm:prSet presAssocID="{13CBC314-4F38-47A0-9D5A-2E5C7F232123}" presName="composite3" presStyleCnt="0"/>
      <dgm:spPr/>
    </dgm:pt>
    <dgm:pt modelId="{E7FE42FB-942D-4105-855C-B5A01C0F98DE}" type="pres">
      <dgm:prSet presAssocID="{13CBC314-4F38-47A0-9D5A-2E5C7F232123}" presName="background3" presStyleLbl="node3" presStyleIdx="1" presStyleCnt="12"/>
      <dgm:spPr/>
    </dgm:pt>
    <dgm:pt modelId="{1D8F2BDB-C02B-42C8-8AAE-D5B0FECEB92C}" type="pres">
      <dgm:prSet presAssocID="{13CBC314-4F38-47A0-9D5A-2E5C7F232123}" presName="text3" presStyleLbl="fgAcc3" presStyleIdx="1" presStyleCnt="12" custScaleX="120378" custScaleY="273809" custLinFactY="100000" custLinFactNeighborX="-6061" custLinFactNeighborY="13958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E12598E-736F-4027-A2FF-5C321A89C389}" type="pres">
      <dgm:prSet presAssocID="{13CBC314-4F38-47A0-9D5A-2E5C7F232123}" presName="hierChild4" presStyleCnt="0"/>
      <dgm:spPr/>
    </dgm:pt>
    <dgm:pt modelId="{54E5A33D-53BD-44D0-B4E4-785FDCD1E841}" type="pres">
      <dgm:prSet presAssocID="{335EC740-05A4-4BCE-BEB5-B5E9A6C13F57}" presName="Name10" presStyleLbl="parChTrans1D2" presStyleIdx="1" presStyleCnt="3"/>
      <dgm:spPr/>
      <dgm:t>
        <a:bodyPr/>
        <a:lstStyle/>
        <a:p>
          <a:endParaRPr lang="fr-FR"/>
        </a:p>
      </dgm:t>
    </dgm:pt>
    <dgm:pt modelId="{EA390DF1-DCF2-44AF-B170-5D05C5DF15C8}" type="pres">
      <dgm:prSet presAssocID="{2D6791CC-0763-4C6C-9A42-032EA10C5AAA}" presName="hierRoot2" presStyleCnt="0"/>
      <dgm:spPr/>
    </dgm:pt>
    <dgm:pt modelId="{3AF2FCAA-DCF8-4D66-B8E6-474AE92D64E6}" type="pres">
      <dgm:prSet presAssocID="{2D6791CC-0763-4C6C-9A42-032EA10C5AAA}" presName="composite2" presStyleCnt="0"/>
      <dgm:spPr/>
    </dgm:pt>
    <dgm:pt modelId="{8E4C82B2-A656-4F10-AE6D-59128C0CE354}" type="pres">
      <dgm:prSet presAssocID="{2D6791CC-0763-4C6C-9A42-032EA10C5AAA}" presName="background2" presStyleLbl="node2" presStyleIdx="1" presStyleCnt="3"/>
      <dgm:spPr/>
    </dgm:pt>
    <dgm:pt modelId="{AE2437DA-FB36-47C5-A375-F01FB94A35C8}" type="pres">
      <dgm:prSet presAssocID="{2D6791CC-0763-4C6C-9A42-032EA10C5AAA}" presName="text2" presStyleLbl="fgAcc2" presStyleIdx="1" presStyleCnt="3" custScaleX="135718" custScaleY="440030" custLinFactNeighborX="46387" custLinFactNeighborY="637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DD7E3FE-758E-4A52-8B75-8C043973623D}" type="pres">
      <dgm:prSet presAssocID="{2D6791CC-0763-4C6C-9A42-032EA10C5AAA}" presName="hierChild3" presStyleCnt="0"/>
      <dgm:spPr/>
    </dgm:pt>
    <dgm:pt modelId="{0BC48EF2-A8A6-4731-8189-9F1CDECC3A13}" type="pres">
      <dgm:prSet presAssocID="{4FFF0755-E3D6-48C4-9CD1-F6DFFA3F1143}" presName="Name17" presStyleLbl="parChTrans1D3" presStyleIdx="2" presStyleCnt="12"/>
      <dgm:spPr/>
      <dgm:t>
        <a:bodyPr/>
        <a:lstStyle/>
        <a:p>
          <a:endParaRPr lang="fr-FR"/>
        </a:p>
      </dgm:t>
    </dgm:pt>
    <dgm:pt modelId="{2BD7F0E0-76F3-4844-AEB5-EE19BACD9294}" type="pres">
      <dgm:prSet presAssocID="{87669738-E5FD-45C9-8178-4A0C7904CD1B}" presName="hierRoot3" presStyleCnt="0"/>
      <dgm:spPr/>
    </dgm:pt>
    <dgm:pt modelId="{C4E7AA1C-BEB8-486A-AE70-858BDFC12556}" type="pres">
      <dgm:prSet presAssocID="{87669738-E5FD-45C9-8178-4A0C7904CD1B}" presName="composite3" presStyleCnt="0"/>
      <dgm:spPr/>
    </dgm:pt>
    <dgm:pt modelId="{A4E56057-B7F5-48BF-9F1E-D20C9132696D}" type="pres">
      <dgm:prSet presAssocID="{87669738-E5FD-45C9-8178-4A0C7904CD1B}" presName="background3" presStyleLbl="node3" presStyleIdx="2" presStyleCnt="12"/>
      <dgm:spPr/>
    </dgm:pt>
    <dgm:pt modelId="{5E17D586-35A0-4B3B-85C6-EAD64AF6B900}" type="pres">
      <dgm:prSet presAssocID="{87669738-E5FD-45C9-8178-4A0C7904CD1B}" presName="text3" presStyleLbl="fgAcc3" presStyleIdx="2" presStyleCnt="12" custScaleX="102436" custScaleY="273809" custLinFactY="100000" custLinFactNeighborX="-5538" custLinFactNeighborY="13175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7454312-7B91-4A4A-B000-3044BEDE406C}" type="pres">
      <dgm:prSet presAssocID="{87669738-E5FD-45C9-8178-4A0C7904CD1B}" presName="hierChild4" presStyleCnt="0"/>
      <dgm:spPr/>
    </dgm:pt>
    <dgm:pt modelId="{1AF59D3B-1499-41D2-8870-29C50CA49980}" type="pres">
      <dgm:prSet presAssocID="{E5C27941-6396-4FD1-A872-53787C255D58}" presName="Name17" presStyleLbl="parChTrans1D3" presStyleIdx="3" presStyleCnt="12"/>
      <dgm:spPr/>
      <dgm:t>
        <a:bodyPr/>
        <a:lstStyle/>
        <a:p>
          <a:endParaRPr lang="fr-FR"/>
        </a:p>
      </dgm:t>
    </dgm:pt>
    <dgm:pt modelId="{07A2853A-54FB-44A1-B647-A77A02A2B3B8}" type="pres">
      <dgm:prSet presAssocID="{760D5309-0AA3-440A-8940-C66CDBF1D5FB}" presName="hierRoot3" presStyleCnt="0"/>
      <dgm:spPr/>
    </dgm:pt>
    <dgm:pt modelId="{2FAD9F7C-F8D7-4362-BE69-F0BF6375AFBB}" type="pres">
      <dgm:prSet presAssocID="{760D5309-0AA3-440A-8940-C66CDBF1D5FB}" presName="composite3" presStyleCnt="0"/>
      <dgm:spPr/>
    </dgm:pt>
    <dgm:pt modelId="{618E38B8-CDD1-44A9-A6EA-5A8FCE74A8DD}" type="pres">
      <dgm:prSet presAssocID="{760D5309-0AA3-440A-8940-C66CDBF1D5FB}" presName="background3" presStyleLbl="node3" presStyleIdx="3" presStyleCnt="12"/>
      <dgm:spPr/>
    </dgm:pt>
    <dgm:pt modelId="{62A85B8B-B3D7-4B3B-80D5-4DA86B02D95D}" type="pres">
      <dgm:prSet presAssocID="{760D5309-0AA3-440A-8940-C66CDBF1D5FB}" presName="text3" presStyleLbl="fgAcc3" presStyleIdx="3" presStyleCnt="12" custScaleX="97737" custScaleY="273809" custLinFactY="100000" custLinFactNeighborX="-5100" custLinFactNeighborY="13175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10E246F-D66E-4570-8967-73D63D50A987}" type="pres">
      <dgm:prSet presAssocID="{760D5309-0AA3-440A-8940-C66CDBF1D5FB}" presName="hierChild4" presStyleCnt="0"/>
      <dgm:spPr/>
    </dgm:pt>
    <dgm:pt modelId="{BF6A6001-FC8A-4E4D-8CE8-AFC3F2E999C2}" type="pres">
      <dgm:prSet presAssocID="{73640ABA-CF50-408A-8729-A32D4D6D3510}" presName="Name17" presStyleLbl="parChTrans1D3" presStyleIdx="4" presStyleCnt="12"/>
      <dgm:spPr/>
      <dgm:t>
        <a:bodyPr/>
        <a:lstStyle/>
        <a:p>
          <a:endParaRPr lang="fr-FR"/>
        </a:p>
      </dgm:t>
    </dgm:pt>
    <dgm:pt modelId="{44107B0E-3973-4671-A1CB-3C436F9AD47A}" type="pres">
      <dgm:prSet presAssocID="{61EE954A-AFB2-483B-89C5-69F116EF7522}" presName="hierRoot3" presStyleCnt="0"/>
      <dgm:spPr/>
    </dgm:pt>
    <dgm:pt modelId="{A7AE776E-4A1D-4715-8178-F1EE8A166611}" type="pres">
      <dgm:prSet presAssocID="{61EE954A-AFB2-483B-89C5-69F116EF7522}" presName="composite3" presStyleCnt="0"/>
      <dgm:spPr/>
    </dgm:pt>
    <dgm:pt modelId="{3FFB6E19-BE29-4EE1-AB77-F04FA565A43E}" type="pres">
      <dgm:prSet presAssocID="{61EE954A-AFB2-483B-89C5-69F116EF7522}" presName="background3" presStyleLbl="node3" presStyleIdx="4" presStyleCnt="12"/>
      <dgm:spPr/>
    </dgm:pt>
    <dgm:pt modelId="{FB9AE542-5D5F-431F-8214-8E18E2480761}" type="pres">
      <dgm:prSet presAssocID="{61EE954A-AFB2-483B-89C5-69F116EF7522}" presName="text3" presStyleLbl="fgAcc3" presStyleIdx="4" presStyleCnt="12" custScaleX="102992" custScaleY="273809" custLinFactY="100000" custLinFactNeighborX="-11335" custLinFactNeighborY="13175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B3ACB87-79F2-44E2-A3C8-82DFD62AB585}" type="pres">
      <dgm:prSet presAssocID="{61EE954A-AFB2-483B-89C5-69F116EF7522}" presName="hierChild4" presStyleCnt="0"/>
      <dgm:spPr/>
    </dgm:pt>
    <dgm:pt modelId="{243299E1-17A2-48CA-B2C8-5148D2B3FFA4}" type="pres">
      <dgm:prSet presAssocID="{858354A2-24BA-4DD7-AE18-935BCAAF3CE5}" presName="Name17" presStyleLbl="parChTrans1D3" presStyleIdx="5" presStyleCnt="12"/>
      <dgm:spPr/>
      <dgm:t>
        <a:bodyPr/>
        <a:lstStyle/>
        <a:p>
          <a:endParaRPr lang="fr-FR"/>
        </a:p>
      </dgm:t>
    </dgm:pt>
    <dgm:pt modelId="{426F1D33-FB8E-4DEC-B303-F0E7B6DC35F3}" type="pres">
      <dgm:prSet presAssocID="{4F5EA1DA-97DE-4926-A901-DC2BE90DDA31}" presName="hierRoot3" presStyleCnt="0"/>
      <dgm:spPr/>
    </dgm:pt>
    <dgm:pt modelId="{E6B9F4AF-A639-480A-9042-E9CF8474EBAF}" type="pres">
      <dgm:prSet presAssocID="{4F5EA1DA-97DE-4926-A901-DC2BE90DDA31}" presName="composite3" presStyleCnt="0"/>
      <dgm:spPr/>
    </dgm:pt>
    <dgm:pt modelId="{A16755A0-542B-4ED8-B749-26E7C7C15425}" type="pres">
      <dgm:prSet presAssocID="{4F5EA1DA-97DE-4926-A901-DC2BE90DDA31}" presName="background3" presStyleLbl="node3" presStyleIdx="5" presStyleCnt="12"/>
      <dgm:spPr/>
    </dgm:pt>
    <dgm:pt modelId="{CB9C973F-235F-48AF-AB9F-78A96DF9D9CE}" type="pres">
      <dgm:prSet presAssocID="{4F5EA1DA-97DE-4926-A901-DC2BE90DDA31}" presName="text3" presStyleLbl="fgAcc3" presStyleIdx="5" presStyleCnt="12" custScaleX="85690" custScaleY="273809" custLinFactY="100000" custLinFactNeighborX="-11452" custLinFactNeighborY="13175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1DD3EF7-7630-4BA5-8698-48F9090DCE23}" type="pres">
      <dgm:prSet presAssocID="{4F5EA1DA-97DE-4926-A901-DC2BE90DDA31}" presName="hierChild4" presStyleCnt="0"/>
      <dgm:spPr/>
    </dgm:pt>
    <dgm:pt modelId="{0E319E3D-CFA1-49F9-B24D-D32797F00A5F}" type="pres">
      <dgm:prSet presAssocID="{BD38FCDF-BCE6-43CB-9A32-DEEBEC33A015}" presName="Name17" presStyleLbl="parChTrans1D3" presStyleIdx="6" presStyleCnt="12"/>
      <dgm:spPr/>
      <dgm:t>
        <a:bodyPr/>
        <a:lstStyle/>
        <a:p>
          <a:endParaRPr lang="fr-FR"/>
        </a:p>
      </dgm:t>
    </dgm:pt>
    <dgm:pt modelId="{DECB855B-121D-4848-8969-988CB9FBD772}" type="pres">
      <dgm:prSet presAssocID="{030E0A1C-ED68-4017-AF10-571FF6E51A44}" presName="hierRoot3" presStyleCnt="0"/>
      <dgm:spPr/>
    </dgm:pt>
    <dgm:pt modelId="{8BF4EE90-D29D-40E8-85C3-A4937664F4C8}" type="pres">
      <dgm:prSet presAssocID="{030E0A1C-ED68-4017-AF10-571FF6E51A44}" presName="composite3" presStyleCnt="0"/>
      <dgm:spPr/>
    </dgm:pt>
    <dgm:pt modelId="{A57627BE-572D-4748-9FFF-C165951AAB33}" type="pres">
      <dgm:prSet presAssocID="{030E0A1C-ED68-4017-AF10-571FF6E51A44}" presName="background3" presStyleLbl="node3" presStyleIdx="6" presStyleCnt="12"/>
      <dgm:spPr/>
    </dgm:pt>
    <dgm:pt modelId="{02605542-E020-42FB-A5DC-68848E17BF5C}" type="pres">
      <dgm:prSet presAssocID="{030E0A1C-ED68-4017-AF10-571FF6E51A44}" presName="text3" presStyleLbl="fgAcc3" presStyleIdx="6" presStyleCnt="12" custScaleY="265252" custLinFactY="100000" custLinFactNeighborX="-17013" custLinFactNeighborY="14030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4DA8A38-35EE-4035-9D57-7397DA956A0A}" type="pres">
      <dgm:prSet presAssocID="{030E0A1C-ED68-4017-AF10-571FF6E51A44}" presName="hierChild4" presStyleCnt="0"/>
      <dgm:spPr/>
    </dgm:pt>
    <dgm:pt modelId="{DFB2742F-ABD8-47B9-BEDB-6951C3250FBA}" type="pres">
      <dgm:prSet presAssocID="{BCC2E9D5-FDBB-4A8F-AC66-4255B0AEA016}" presName="Name10" presStyleLbl="parChTrans1D2" presStyleIdx="2" presStyleCnt="3"/>
      <dgm:spPr/>
      <dgm:t>
        <a:bodyPr/>
        <a:lstStyle/>
        <a:p>
          <a:endParaRPr lang="fr-FR"/>
        </a:p>
      </dgm:t>
    </dgm:pt>
    <dgm:pt modelId="{1ACC0E7F-119E-4C5E-84FE-AB99EE942485}" type="pres">
      <dgm:prSet presAssocID="{6BEF3DDC-A418-44F2-83C9-5C66928E44A8}" presName="hierRoot2" presStyleCnt="0"/>
      <dgm:spPr/>
    </dgm:pt>
    <dgm:pt modelId="{3AE416A9-3DEA-4D08-814D-AD5A4C24EA91}" type="pres">
      <dgm:prSet presAssocID="{6BEF3DDC-A418-44F2-83C9-5C66928E44A8}" presName="composite2" presStyleCnt="0"/>
      <dgm:spPr/>
    </dgm:pt>
    <dgm:pt modelId="{880D502A-A866-4741-96C4-6812284F339D}" type="pres">
      <dgm:prSet presAssocID="{6BEF3DDC-A418-44F2-83C9-5C66928E44A8}" presName="background2" presStyleLbl="node2" presStyleIdx="2" presStyleCnt="3"/>
      <dgm:spPr/>
    </dgm:pt>
    <dgm:pt modelId="{5C4919DE-DF7C-4ACF-8805-7561B9E80F33}" type="pres">
      <dgm:prSet presAssocID="{6BEF3DDC-A418-44F2-83C9-5C66928E44A8}" presName="text2" presStyleLbl="fgAcc2" presStyleIdx="2" presStyleCnt="3" custScaleX="135718" custScaleY="46266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EF1F712-58B1-43EC-98A0-B4EC262BD6F8}" type="pres">
      <dgm:prSet presAssocID="{6BEF3DDC-A418-44F2-83C9-5C66928E44A8}" presName="hierChild3" presStyleCnt="0"/>
      <dgm:spPr/>
    </dgm:pt>
    <dgm:pt modelId="{D59D99C5-BCB8-4924-ACC0-07E18631159D}" type="pres">
      <dgm:prSet presAssocID="{E1F92C68-D338-4C4D-8DFB-A6BACE094CDF}" presName="Name17" presStyleLbl="parChTrans1D3" presStyleIdx="7" presStyleCnt="12"/>
      <dgm:spPr/>
      <dgm:t>
        <a:bodyPr/>
        <a:lstStyle/>
        <a:p>
          <a:endParaRPr lang="fr-FR"/>
        </a:p>
      </dgm:t>
    </dgm:pt>
    <dgm:pt modelId="{5E384596-1237-4350-8329-8755F925FE45}" type="pres">
      <dgm:prSet presAssocID="{EBF11CFF-EB7A-4EBE-A1EB-CABB4B024F2C}" presName="hierRoot3" presStyleCnt="0"/>
      <dgm:spPr/>
    </dgm:pt>
    <dgm:pt modelId="{755612A2-205A-43A9-BF58-98355ADE5B01}" type="pres">
      <dgm:prSet presAssocID="{EBF11CFF-EB7A-4EBE-A1EB-CABB4B024F2C}" presName="composite3" presStyleCnt="0"/>
      <dgm:spPr/>
    </dgm:pt>
    <dgm:pt modelId="{6DD5C00A-C69F-4B3F-8A46-D28B111CD9A6}" type="pres">
      <dgm:prSet presAssocID="{EBF11CFF-EB7A-4EBE-A1EB-CABB4B024F2C}" presName="background3" presStyleLbl="node3" presStyleIdx="7" presStyleCnt="12"/>
      <dgm:spPr/>
    </dgm:pt>
    <dgm:pt modelId="{B2406EC3-B3F9-4007-9C73-6D4B24339884}" type="pres">
      <dgm:prSet presAssocID="{EBF11CFF-EB7A-4EBE-A1EB-CABB4B024F2C}" presName="text3" presStyleLbl="fgAcc3" presStyleIdx="7" presStyleCnt="12" custScaleX="95662" custScaleY="273809" custLinFactY="100000" custLinFactNeighborX="-16302" custLinFactNeighborY="10449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0096019-635B-4547-9CBE-E7CCA41DF27C}" type="pres">
      <dgm:prSet presAssocID="{EBF11CFF-EB7A-4EBE-A1EB-CABB4B024F2C}" presName="hierChild4" presStyleCnt="0"/>
      <dgm:spPr/>
    </dgm:pt>
    <dgm:pt modelId="{FF5B5A02-28AF-4CBF-A9A3-3CF515766CC1}" type="pres">
      <dgm:prSet presAssocID="{FF9FE2C3-F2CB-43D3-AE17-2D1C56C4AF49}" presName="Name17" presStyleLbl="parChTrans1D3" presStyleIdx="8" presStyleCnt="12"/>
      <dgm:spPr/>
      <dgm:t>
        <a:bodyPr/>
        <a:lstStyle/>
        <a:p>
          <a:endParaRPr lang="fr-FR"/>
        </a:p>
      </dgm:t>
    </dgm:pt>
    <dgm:pt modelId="{14D9C9D3-D154-4CD4-AE79-5D65AD00C448}" type="pres">
      <dgm:prSet presAssocID="{BA705164-33B5-43FD-A939-60F3B1395EC9}" presName="hierRoot3" presStyleCnt="0"/>
      <dgm:spPr/>
    </dgm:pt>
    <dgm:pt modelId="{8DBF7CF9-74FB-45F4-A6C8-AE8ED29F756C}" type="pres">
      <dgm:prSet presAssocID="{BA705164-33B5-43FD-A939-60F3B1395EC9}" presName="composite3" presStyleCnt="0"/>
      <dgm:spPr/>
    </dgm:pt>
    <dgm:pt modelId="{017B892E-3C1B-447C-A1E8-02789222414F}" type="pres">
      <dgm:prSet presAssocID="{BA705164-33B5-43FD-A939-60F3B1395EC9}" presName="background3" presStyleLbl="node3" presStyleIdx="8" presStyleCnt="12"/>
      <dgm:spPr/>
    </dgm:pt>
    <dgm:pt modelId="{1493903F-2AB7-44A8-9B24-8CDB13D1377C}" type="pres">
      <dgm:prSet presAssocID="{BA705164-33B5-43FD-A939-60F3B1395EC9}" presName="text3" presStyleLbl="fgAcc3" presStyleIdx="8" presStyleCnt="12" custScaleX="90284" custScaleY="273809" custLinFactY="100000" custLinFactNeighborX="-25561" custLinFactNeighborY="10017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507EEE7-F70C-4CAD-959B-C746E6742BDB}" type="pres">
      <dgm:prSet presAssocID="{BA705164-33B5-43FD-A939-60F3B1395EC9}" presName="hierChild4" presStyleCnt="0"/>
      <dgm:spPr/>
    </dgm:pt>
    <dgm:pt modelId="{22DE4C35-B1A7-41CB-8063-77701A6F419B}" type="pres">
      <dgm:prSet presAssocID="{DC927F97-9827-4052-98D2-25843AA5B694}" presName="Name17" presStyleLbl="parChTrans1D3" presStyleIdx="9" presStyleCnt="12"/>
      <dgm:spPr/>
      <dgm:t>
        <a:bodyPr/>
        <a:lstStyle/>
        <a:p>
          <a:endParaRPr lang="fr-FR"/>
        </a:p>
      </dgm:t>
    </dgm:pt>
    <dgm:pt modelId="{321502D7-BB79-4EBA-B652-C466D914D508}" type="pres">
      <dgm:prSet presAssocID="{970A2355-FD8B-4C1F-80B4-2F59D512AE06}" presName="hierRoot3" presStyleCnt="0"/>
      <dgm:spPr/>
    </dgm:pt>
    <dgm:pt modelId="{F61263F5-B4E0-4E12-AB1B-8E70B1733E65}" type="pres">
      <dgm:prSet presAssocID="{970A2355-FD8B-4C1F-80B4-2F59D512AE06}" presName="composite3" presStyleCnt="0"/>
      <dgm:spPr/>
    </dgm:pt>
    <dgm:pt modelId="{66ED8FB7-DCC9-47AB-9530-4C41E64A1A8E}" type="pres">
      <dgm:prSet presAssocID="{970A2355-FD8B-4C1F-80B4-2F59D512AE06}" presName="background3" presStyleLbl="node3" presStyleIdx="9" presStyleCnt="12"/>
      <dgm:spPr/>
    </dgm:pt>
    <dgm:pt modelId="{C01FAD62-1994-4DF1-99C7-761DDC8E01BE}" type="pres">
      <dgm:prSet presAssocID="{970A2355-FD8B-4C1F-80B4-2F59D512AE06}" presName="text3" presStyleLbl="fgAcc3" presStyleIdx="9" presStyleCnt="12" custAng="0" custScaleX="103819" custScaleY="273809" custLinFactY="100000" custLinFactNeighborX="-32083" custLinFactNeighborY="10449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37CDD41-16C5-41ED-B6D7-3083695B0074}" type="pres">
      <dgm:prSet presAssocID="{970A2355-FD8B-4C1F-80B4-2F59D512AE06}" presName="hierChild4" presStyleCnt="0"/>
      <dgm:spPr/>
    </dgm:pt>
    <dgm:pt modelId="{730D5D45-EC19-4AAA-BEA6-7FF8F16A0AA8}" type="pres">
      <dgm:prSet presAssocID="{21B3CA67-7E8A-4226-9CBF-83816306DFE3}" presName="Name17" presStyleLbl="parChTrans1D3" presStyleIdx="10" presStyleCnt="12"/>
      <dgm:spPr/>
      <dgm:t>
        <a:bodyPr/>
        <a:lstStyle/>
        <a:p>
          <a:endParaRPr lang="fr-FR"/>
        </a:p>
      </dgm:t>
    </dgm:pt>
    <dgm:pt modelId="{1EFCB834-4A6F-40A9-882C-7A7460324CE1}" type="pres">
      <dgm:prSet presAssocID="{78782D4C-EE43-490A-860B-9E172AF3E05F}" presName="hierRoot3" presStyleCnt="0"/>
      <dgm:spPr/>
    </dgm:pt>
    <dgm:pt modelId="{5B50AD48-3A96-4171-810A-FA69A47F0C67}" type="pres">
      <dgm:prSet presAssocID="{78782D4C-EE43-490A-860B-9E172AF3E05F}" presName="composite3" presStyleCnt="0"/>
      <dgm:spPr/>
    </dgm:pt>
    <dgm:pt modelId="{F0767382-D575-4AFA-A0C5-E3DA51EF6E55}" type="pres">
      <dgm:prSet presAssocID="{78782D4C-EE43-490A-860B-9E172AF3E05F}" presName="background3" presStyleLbl="node3" presStyleIdx="10" presStyleCnt="12"/>
      <dgm:spPr/>
    </dgm:pt>
    <dgm:pt modelId="{91CCE3B1-3D04-4662-A5DC-E68BDCFE7C8D}" type="pres">
      <dgm:prSet presAssocID="{78782D4C-EE43-490A-860B-9E172AF3E05F}" presName="text3" presStyleLbl="fgAcc3" presStyleIdx="10" presStyleCnt="12" custScaleX="94250" custScaleY="273809" custLinFactY="100000" custLinFactNeighborX="-28922" custLinFactNeighborY="10017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D37D3CD-7F55-4D1E-98FC-C03A1E1EEF65}" type="pres">
      <dgm:prSet presAssocID="{78782D4C-EE43-490A-860B-9E172AF3E05F}" presName="hierChild4" presStyleCnt="0"/>
      <dgm:spPr/>
    </dgm:pt>
    <dgm:pt modelId="{6E13E3E4-C363-4F11-8A2A-DCE3911025E8}" type="pres">
      <dgm:prSet presAssocID="{78BE5EC8-E399-4364-B09E-3D0E8F55100A}" presName="Name17" presStyleLbl="parChTrans1D3" presStyleIdx="11" presStyleCnt="12"/>
      <dgm:spPr/>
      <dgm:t>
        <a:bodyPr/>
        <a:lstStyle/>
        <a:p>
          <a:endParaRPr lang="fr-FR"/>
        </a:p>
      </dgm:t>
    </dgm:pt>
    <dgm:pt modelId="{ADA4D5F6-4970-4180-AAFF-F4FF87030A28}" type="pres">
      <dgm:prSet presAssocID="{508DBFAB-55A4-469C-9BA3-007BF13263EC}" presName="hierRoot3" presStyleCnt="0"/>
      <dgm:spPr/>
    </dgm:pt>
    <dgm:pt modelId="{15F13776-22FA-435A-8100-FD72298F2B83}" type="pres">
      <dgm:prSet presAssocID="{508DBFAB-55A4-469C-9BA3-007BF13263EC}" presName="composite3" presStyleCnt="0"/>
      <dgm:spPr/>
    </dgm:pt>
    <dgm:pt modelId="{E3B15C96-12F0-4FB0-B1D7-D011AA032BEE}" type="pres">
      <dgm:prSet presAssocID="{508DBFAB-55A4-469C-9BA3-007BF13263EC}" presName="background3" presStyleLbl="node3" presStyleIdx="11" presStyleCnt="12"/>
      <dgm:spPr/>
    </dgm:pt>
    <dgm:pt modelId="{66188C42-F336-4CC4-A61C-D8888A1718E8}" type="pres">
      <dgm:prSet presAssocID="{508DBFAB-55A4-469C-9BA3-007BF13263EC}" presName="text3" presStyleLbl="fgAcc3" presStyleIdx="11" presStyleCnt="12" custScaleX="86935" custScaleY="273368" custLinFactY="94831" custLinFactNeighborX="-30566" custLinFactNeighborY="100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AC5BB05-8430-4CDD-9EBE-107A68874135}" type="pres">
      <dgm:prSet presAssocID="{508DBFAB-55A4-469C-9BA3-007BF13263EC}" presName="hierChild4" presStyleCnt="0"/>
      <dgm:spPr/>
    </dgm:pt>
  </dgm:ptLst>
  <dgm:cxnLst>
    <dgm:cxn modelId="{90BDB79C-026B-49A4-B3F4-AD0836834561}" srcId="{1E4EFB50-6934-4C81-8EDA-5A2547B055C9}" destId="{13CBC314-4F38-47A0-9D5A-2E5C7F232123}" srcOrd="1" destOrd="0" parTransId="{30DA8E0F-B51B-487B-9599-384B29834F86}" sibTransId="{A4B7BD9E-25B6-4DDF-81B5-E34BAD1A08B7}"/>
    <dgm:cxn modelId="{041A5E7A-A8A2-4DC0-A49B-44F9B8D4853A}" srcId="{6BEF3DDC-A418-44F2-83C9-5C66928E44A8}" destId="{BA705164-33B5-43FD-A939-60F3B1395EC9}" srcOrd="1" destOrd="0" parTransId="{FF9FE2C3-F2CB-43D3-AE17-2D1C56C4AF49}" sibTransId="{2FAF17A8-1B96-40D9-A800-83DF4BAD80D3}"/>
    <dgm:cxn modelId="{F7FAFDCB-8769-45B4-B953-BC1589510C97}" type="presOf" srcId="{BD38FCDF-BCE6-43CB-9A32-DEEBEC33A015}" destId="{0E319E3D-CFA1-49F9-B24D-D32797F00A5F}" srcOrd="0" destOrd="0" presId="urn:microsoft.com/office/officeart/2005/8/layout/hierarchy1"/>
    <dgm:cxn modelId="{3DE25063-928F-4A4D-A829-AF75926F7858}" type="presOf" srcId="{21B3CA67-7E8A-4226-9CBF-83816306DFE3}" destId="{730D5D45-EC19-4AAA-BEA6-7FF8F16A0AA8}" srcOrd="0" destOrd="0" presId="urn:microsoft.com/office/officeart/2005/8/layout/hierarchy1"/>
    <dgm:cxn modelId="{5393F376-E84C-4E2F-8030-33C632661C28}" srcId="{6BEF3DDC-A418-44F2-83C9-5C66928E44A8}" destId="{970A2355-FD8B-4C1F-80B4-2F59D512AE06}" srcOrd="2" destOrd="0" parTransId="{DC927F97-9827-4052-98D2-25843AA5B694}" sibTransId="{9E116000-7F20-4C20-B6BD-DBFFE3911C13}"/>
    <dgm:cxn modelId="{448B96D9-6779-46BF-A96C-76085BD45ADA}" srcId="{6BEF3DDC-A418-44F2-83C9-5C66928E44A8}" destId="{78782D4C-EE43-490A-860B-9E172AF3E05F}" srcOrd="3" destOrd="0" parTransId="{21B3CA67-7E8A-4226-9CBF-83816306DFE3}" sibTransId="{63EE8268-E216-467A-88A3-FCBCC7A38EAD}"/>
    <dgm:cxn modelId="{D44CABD5-7492-4E1D-8D1E-73502B2298D8}" type="presOf" srcId="{78782D4C-EE43-490A-860B-9E172AF3E05F}" destId="{91CCE3B1-3D04-4662-A5DC-E68BDCFE7C8D}" srcOrd="0" destOrd="0" presId="urn:microsoft.com/office/officeart/2005/8/layout/hierarchy1"/>
    <dgm:cxn modelId="{2F3DF5F6-B2B7-4782-8B7A-0F20A1263491}" type="presOf" srcId="{508DBFAB-55A4-469C-9BA3-007BF13263EC}" destId="{66188C42-F336-4CC4-A61C-D8888A1718E8}" srcOrd="0" destOrd="0" presId="urn:microsoft.com/office/officeart/2005/8/layout/hierarchy1"/>
    <dgm:cxn modelId="{7825D85B-8F2B-4165-AD4F-E390A4B64304}" type="presOf" srcId="{030E0A1C-ED68-4017-AF10-571FF6E51A44}" destId="{02605542-E020-42FB-A5DC-68848E17BF5C}" srcOrd="0" destOrd="0" presId="urn:microsoft.com/office/officeart/2005/8/layout/hierarchy1"/>
    <dgm:cxn modelId="{60F1705C-C77A-4738-B5D2-86FC01B7C83C}" srcId="{2D6791CC-0763-4C6C-9A42-032EA10C5AAA}" destId="{61EE954A-AFB2-483B-89C5-69F116EF7522}" srcOrd="2" destOrd="0" parTransId="{73640ABA-CF50-408A-8729-A32D4D6D3510}" sibTransId="{4D1296C6-FC42-4877-99FC-1B939F675410}"/>
    <dgm:cxn modelId="{A4B84602-9FAD-4D25-8BD2-2906F7ADEFFA}" srcId="{1E4EFB50-6934-4C81-8EDA-5A2547B055C9}" destId="{D839026C-40A4-42A8-99BB-97C7CFF94812}" srcOrd="0" destOrd="0" parTransId="{C94EEBB7-E6C6-43E8-85DB-342C885269E7}" sibTransId="{9F5A23A9-E075-441F-AE56-FC63AFB98F14}"/>
    <dgm:cxn modelId="{AB2FD1DA-EA69-4F98-953F-EB06845CCF21}" srcId="{2D6791CC-0763-4C6C-9A42-032EA10C5AAA}" destId="{87669738-E5FD-45C9-8178-4A0C7904CD1B}" srcOrd="0" destOrd="0" parTransId="{4FFF0755-E3D6-48C4-9CD1-F6DFFA3F1143}" sibTransId="{55AA2AC6-4D3B-429D-BFE0-57CCD6408D56}"/>
    <dgm:cxn modelId="{962E8EBE-23F8-407A-914C-C060F7B1FD4A}" type="presOf" srcId="{D839026C-40A4-42A8-99BB-97C7CFF94812}" destId="{0A48127E-D1BF-47DE-9505-124D6F6C695F}" srcOrd="0" destOrd="0" presId="urn:microsoft.com/office/officeart/2005/8/layout/hierarchy1"/>
    <dgm:cxn modelId="{562412F6-5BBF-4963-822C-9009AD7B6DE9}" type="presOf" srcId="{30DA8E0F-B51B-487B-9599-384B29834F86}" destId="{730A95AB-5CA7-45D4-A976-D21F220AEC2F}" srcOrd="0" destOrd="0" presId="urn:microsoft.com/office/officeart/2005/8/layout/hierarchy1"/>
    <dgm:cxn modelId="{338BEFC4-A1CD-443B-8B5B-E0FB85B1138C}" srcId="{EFA30386-6DD6-4773-87D5-581290444E0D}" destId="{6BEF3DDC-A418-44F2-83C9-5C66928E44A8}" srcOrd="2" destOrd="0" parTransId="{BCC2E9D5-FDBB-4A8F-AC66-4255B0AEA016}" sibTransId="{960E5A5B-89FB-4AB6-85B0-77B3F640CF48}"/>
    <dgm:cxn modelId="{58438A04-5F78-460A-9D9A-B716BCF8C3FC}" type="presOf" srcId="{2D6791CC-0763-4C6C-9A42-032EA10C5AAA}" destId="{AE2437DA-FB36-47C5-A375-F01FB94A35C8}" srcOrd="0" destOrd="0" presId="urn:microsoft.com/office/officeart/2005/8/layout/hierarchy1"/>
    <dgm:cxn modelId="{1B7F322A-F24C-4BB7-867C-F424427D9A0C}" type="presOf" srcId="{970A2355-FD8B-4C1F-80B4-2F59D512AE06}" destId="{C01FAD62-1994-4DF1-99C7-761DDC8E01BE}" srcOrd="0" destOrd="0" presId="urn:microsoft.com/office/officeart/2005/8/layout/hierarchy1"/>
    <dgm:cxn modelId="{92A349C7-EB80-4E28-83D2-2EBABEBA0C38}" type="presOf" srcId="{E5C27941-6396-4FD1-A872-53787C255D58}" destId="{1AF59D3B-1499-41D2-8870-29C50CA49980}" srcOrd="0" destOrd="0" presId="urn:microsoft.com/office/officeart/2005/8/layout/hierarchy1"/>
    <dgm:cxn modelId="{3545080F-642D-4982-ACE7-49896FC5021F}" srcId="{6BEF3DDC-A418-44F2-83C9-5C66928E44A8}" destId="{EBF11CFF-EB7A-4EBE-A1EB-CABB4B024F2C}" srcOrd="0" destOrd="0" parTransId="{E1F92C68-D338-4C4D-8DFB-A6BACE094CDF}" sibTransId="{A70C7AAA-B1F4-48C8-A609-19BCE65E0F80}"/>
    <dgm:cxn modelId="{0725D048-B76A-444E-B1CF-DFF3952DE319}" type="presOf" srcId="{A891D992-B09B-418D-831E-9C2DCE85075C}" destId="{0AD7CCAF-97AF-4DB4-BF94-49D404EAEEDE}" srcOrd="0" destOrd="0" presId="urn:microsoft.com/office/officeart/2005/8/layout/hierarchy1"/>
    <dgm:cxn modelId="{E35CAED8-548E-4366-929E-E9DEE4923DF9}" type="presOf" srcId="{BCC2E9D5-FDBB-4A8F-AC66-4255B0AEA016}" destId="{DFB2742F-ABD8-47B9-BEDB-6951C3250FBA}" srcOrd="0" destOrd="0" presId="urn:microsoft.com/office/officeart/2005/8/layout/hierarchy1"/>
    <dgm:cxn modelId="{CEC9A4AE-77B9-4E4A-8A6E-0DE74059EF47}" type="presOf" srcId="{FF9FE2C3-F2CB-43D3-AE17-2D1C56C4AF49}" destId="{FF5B5A02-28AF-4CBF-A9A3-3CF515766CC1}" srcOrd="0" destOrd="0" presId="urn:microsoft.com/office/officeart/2005/8/layout/hierarchy1"/>
    <dgm:cxn modelId="{6A7F4D72-DAE1-4E05-A189-47D51BDFA2D3}" srcId="{6AC39619-0DAB-4678-807B-3F163C57BCD3}" destId="{EFA30386-6DD6-4773-87D5-581290444E0D}" srcOrd="0" destOrd="0" parTransId="{13CF458A-F1CB-4240-A7F8-0D37DC5FB52A}" sibTransId="{BA92A36A-C5F3-4505-BACA-75B1E45FC07A}"/>
    <dgm:cxn modelId="{320C303D-975B-4E14-BD07-089A17B7D939}" type="presOf" srcId="{C94EEBB7-E6C6-43E8-85DB-342C885269E7}" destId="{3CFE8CC7-D163-4DD3-AA26-F891B48713C6}" srcOrd="0" destOrd="0" presId="urn:microsoft.com/office/officeart/2005/8/layout/hierarchy1"/>
    <dgm:cxn modelId="{4D468CAD-0790-417C-88F2-E8A12128668C}" type="presOf" srcId="{E1F92C68-D338-4C4D-8DFB-A6BACE094CDF}" destId="{D59D99C5-BCB8-4924-ACC0-07E18631159D}" srcOrd="0" destOrd="0" presId="urn:microsoft.com/office/officeart/2005/8/layout/hierarchy1"/>
    <dgm:cxn modelId="{207C66DC-1514-467C-A8A1-08A2ABCDF59F}" type="presOf" srcId="{DC927F97-9827-4052-98D2-25843AA5B694}" destId="{22DE4C35-B1A7-41CB-8063-77701A6F419B}" srcOrd="0" destOrd="0" presId="urn:microsoft.com/office/officeart/2005/8/layout/hierarchy1"/>
    <dgm:cxn modelId="{CD3ACA20-8B83-45E9-988E-65E9F829A8EE}" type="presOf" srcId="{6AC39619-0DAB-4678-807B-3F163C57BCD3}" destId="{18A198DB-D0D9-4974-8EF0-4F3B02724E78}" srcOrd="0" destOrd="0" presId="urn:microsoft.com/office/officeart/2005/8/layout/hierarchy1"/>
    <dgm:cxn modelId="{39AE8005-414D-4DDF-BB68-745DD07D0851}" srcId="{2D6791CC-0763-4C6C-9A42-032EA10C5AAA}" destId="{760D5309-0AA3-440A-8940-C66CDBF1D5FB}" srcOrd="1" destOrd="0" parTransId="{E5C27941-6396-4FD1-A872-53787C255D58}" sibTransId="{18405290-DB7E-45D9-9177-D4DEBDADC1AC}"/>
    <dgm:cxn modelId="{26A278B7-A6B4-41E1-9E0C-659A9B2F087A}" type="presOf" srcId="{BA705164-33B5-43FD-A939-60F3B1395EC9}" destId="{1493903F-2AB7-44A8-9B24-8CDB13D1377C}" srcOrd="0" destOrd="0" presId="urn:microsoft.com/office/officeart/2005/8/layout/hierarchy1"/>
    <dgm:cxn modelId="{A1267DC9-989D-4409-B8E4-BA92698F920D}" type="presOf" srcId="{4F5EA1DA-97DE-4926-A901-DC2BE90DDA31}" destId="{CB9C973F-235F-48AF-AB9F-78A96DF9D9CE}" srcOrd="0" destOrd="0" presId="urn:microsoft.com/office/officeart/2005/8/layout/hierarchy1"/>
    <dgm:cxn modelId="{CE6BAD47-2407-40CF-A18E-63248BCA702A}" type="presOf" srcId="{335EC740-05A4-4BCE-BEB5-B5E9A6C13F57}" destId="{54E5A33D-53BD-44D0-B4E4-785FDCD1E841}" srcOrd="0" destOrd="0" presId="urn:microsoft.com/office/officeart/2005/8/layout/hierarchy1"/>
    <dgm:cxn modelId="{4D5D03C3-3779-4155-B436-823BE8F3D92D}" type="presOf" srcId="{61EE954A-AFB2-483B-89C5-69F116EF7522}" destId="{FB9AE542-5D5F-431F-8214-8E18E2480761}" srcOrd="0" destOrd="0" presId="urn:microsoft.com/office/officeart/2005/8/layout/hierarchy1"/>
    <dgm:cxn modelId="{73A509C9-B09F-4893-9418-6DDFA454D412}" srcId="{EFA30386-6DD6-4773-87D5-581290444E0D}" destId="{1E4EFB50-6934-4C81-8EDA-5A2547B055C9}" srcOrd="0" destOrd="0" parTransId="{A891D992-B09B-418D-831E-9C2DCE85075C}" sibTransId="{26B21927-9402-4C2F-8479-604DB5065856}"/>
    <dgm:cxn modelId="{8FBBDBAD-5012-4581-B6E9-CF33F45273F6}" srcId="{2D6791CC-0763-4C6C-9A42-032EA10C5AAA}" destId="{4F5EA1DA-97DE-4926-A901-DC2BE90DDA31}" srcOrd="3" destOrd="0" parTransId="{858354A2-24BA-4DD7-AE18-935BCAAF3CE5}" sibTransId="{40179FDA-B33E-4F7C-9229-0ABC75D339FA}"/>
    <dgm:cxn modelId="{7C4DC953-5951-41CB-ABD3-2A03BD8C3444}" type="presOf" srcId="{6BEF3DDC-A418-44F2-83C9-5C66928E44A8}" destId="{5C4919DE-DF7C-4ACF-8805-7561B9E80F33}" srcOrd="0" destOrd="0" presId="urn:microsoft.com/office/officeart/2005/8/layout/hierarchy1"/>
    <dgm:cxn modelId="{0DD9725C-CE65-421B-9149-B3885794FEEE}" type="presOf" srcId="{858354A2-24BA-4DD7-AE18-935BCAAF3CE5}" destId="{243299E1-17A2-48CA-B2C8-5148D2B3FFA4}" srcOrd="0" destOrd="0" presId="urn:microsoft.com/office/officeart/2005/8/layout/hierarchy1"/>
    <dgm:cxn modelId="{6A149425-ED14-42AC-BD84-A9E2349B0F4E}" type="presOf" srcId="{EFA30386-6DD6-4773-87D5-581290444E0D}" destId="{E509A1B7-4BF9-40DD-9C93-15DA4CD81B02}" srcOrd="0" destOrd="0" presId="urn:microsoft.com/office/officeart/2005/8/layout/hierarchy1"/>
    <dgm:cxn modelId="{CA597086-6ADC-442E-A21B-62AB44F76D58}" type="presOf" srcId="{13CBC314-4F38-47A0-9D5A-2E5C7F232123}" destId="{1D8F2BDB-C02B-42C8-8AAE-D5B0FECEB92C}" srcOrd="0" destOrd="0" presId="urn:microsoft.com/office/officeart/2005/8/layout/hierarchy1"/>
    <dgm:cxn modelId="{82A5251A-CC93-453D-8480-B7732386E013}" type="presOf" srcId="{78BE5EC8-E399-4364-B09E-3D0E8F55100A}" destId="{6E13E3E4-C363-4F11-8A2A-DCE3911025E8}" srcOrd="0" destOrd="0" presId="urn:microsoft.com/office/officeart/2005/8/layout/hierarchy1"/>
    <dgm:cxn modelId="{2917F77B-A5C6-4AC4-94B1-59C06333EF30}" srcId="{6BEF3DDC-A418-44F2-83C9-5C66928E44A8}" destId="{508DBFAB-55A4-469C-9BA3-007BF13263EC}" srcOrd="4" destOrd="0" parTransId="{78BE5EC8-E399-4364-B09E-3D0E8F55100A}" sibTransId="{9E2DE343-914E-41BA-93D7-35BE8266E199}"/>
    <dgm:cxn modelId="{29AF3603-F261-4AA0-AABC-0D0F8F7B2693}" srcId="{2D6791CC-0763-4C6C-9A42-032EA10C5AAA}" destId="{030E0A1C-ED68-4017-AF10-571FF6E51A44}" srcOrd="4" destOrd="0" parTransId="{BD38FCDF-BCE6-43CB-9A32-DEEBEC33A015}" sibTransId="{88A1453B-2A5A-4E26-8443-F56AA2DB7184}"/>
    <dgm:cxn modelId="{3B99D7C8-4B4E-4E7A-B049-D22253F990B9}" type="presOf" srcId="{760D5309-0AA3-440A-8940-C66CDBF1D5FB}" destId="{62A85B8B-B3D7-4B3B-80D5-4DA86B02D95D}" srcOrd="0" destOrd="0" presId="urn:microsoft.com/office/officeart/2005/8/layout/hierarchy1"/>
    <dgm:cxn modelId="{F2BCF1C1-030D-463A-95CF-203DD7DA51E0}" type="presOf" srcId="{87669738-E5FD-45C9-8178-4A0C7904CD1B}" destId="{5E17D586-35A0-4B3B-85C6-EAD64AF6B900}" srcOrd="0" destOrd="0" presId="urn:microsoft.com/office/officeart/2005/8/layout/hierarchy1"/>
    <dgm:cxn modelId="{BC32D5FE-23C8-4613-B190-C820FDB95298}" type="presOf" srcId="{4FFF0755-E3D6-48C4-9CD1-F6DFFA3F1143}" destId="{0BC48EF2-A8A6-4731-8189-9F1CDECC3A13}" srcOrd="0" destOrd="0" presId="urn:microsoft.com/office/officeart/2005/8/layout/hierarchy1"/>
    <dgm:cxn modelId="{435DDD7D-4E52-4280-A522-A7EF5ACEA617}" type="presOf" srcId="{1E4EFB50-6934-4C81-8EDA-5A2547B055C9}" destId="{9E3E69A4-0192-42C8-ABE5-07CB5AFB7783}" srcOrd="0" destOrd="0" presId="urn:microsoft.com/office/officeart/2005/8/layout/hierarchy1"/>
    <dgm:cxn modelId="{6DC72C0F-E95C-4758-8DB7-3C43622AC3BE}" type="presOf" srcId="{73640ABA-CF50-408A-8729-A32D4D6D3510}" destId="{BF6A6001-FC8A-4E4D-8CE8-AFC3F2E999C2}" srcOrd="0" destOrd="0" presId="urn:microsoft.com/office/officeart/2005/8/layout/hierarchy1"/>
    <dgm:cxn modelId="{90759387-AE2B-4ABE-A1A9-C98D191CDB1E}" type="presOf" srcId="{EBF11CFF-EB7A-4EBE-A1EB-CABB4B024F2C}" destId="{B2406EC3-B3F9-4007-9C73-6D4B24339884}" srcOrd="0" destOrd="0" presId="urn:microsoft.com/office/officeart/2005/8/layout/hierarchy1"/>
    <dgm:cxn modelId="{C4C43EF7-9188-434C-8EC7-E2D89AE3DB25}" srcId="{EFA30386-6DD6-4773-87D5-581290444E0D}" destId="{2D6791CC-0763-4C6C-9A42-032EA10C5AAA}" srcOrd="1" destOrd="0" parTransId="{335EC740-05A4-4BCE-BEB5-B5E9A6C13F57}" sibTransId="{5A0BBC02-0B39-4E96-B1B7-29CD5B77192C}"/>
    <dgm:cxn modelId="{B1A68EC7-64DF-49B1-A3FF-DB1A4BA52326}" type="presParOf" srcId="{18A198DB-D0D9-4974-8EF0-4F3B02724E78}" destId="{F49E124B-5E01-4426-9A7B-ADD5DB4D9338}" srcOrd="0" destOrd="0" presId="urn:microsoft.com/office/officeart/2005/8/layout/hierarchy1"/>
    <dgm:cxn modelId="{DD5F1EE4-78A1-421F-AA92-DD96219AEC0D}" type="presParOf" srcId="{F49E124B-5E01-4426-9A7B-ADD5DB4D9338}" destId="{FE48CE0D-AF3E-4292-AC53-9A973A090E1F}" srcOrd="0" destOrd="0" presId="urn:microsoft.com/office/officeart/2005/8/layout/hierarchy1"/>
    <dgm:cxn modelId="{815CF96B-6DA6-42DF-AC7A-416DBC7E2955}" type="presParOf" srcId="{FE48CE0D-AF3E-4292-AC53-9A973A090E1F}" destId="{92D360EF-03DA-4F1F-AC75-1B32695A621F}" srcOrd="0" destOrd="0" presId="urn:microsoft.com/office/officeart/2005/8/layout/hierarchy1"/>
    <dgm:cxn modelId="{AB7B120A-CA28-4758-9DA9-75860EA24458}" type="presParOf" srcId="{FE48CE0D-AF3E-4292-AC53-9A973A090E1F}" destId="{E509A1B7-4BF9-40DD-9C93-15DA4CD81B02}" srcOrd="1" destOrd="0" presId="urn:microsoft.com/office/officeart/2005/8/layout/hierarchy1"/>
    <dgm:cxn modelId="{B4CCEBE6-560D-44B4-BF6C-E134063BF64A}" type="presParOf" srcId="{F49E124B-5E01-4426-9A7B-ADD5DB4D9338}" destId="{861628EE-7AFC-4D11-B1D3-C087920D4DD5}" srcOrd="1" destOrd="0" presId="urn:microsoft.com/office/officeart/2005/8/layout/hierarchy1"/>
    <dgm:cxn modelId="{25F13696-E2E5-4DF5-BE46-D983B7988357}" type="presParOf" srcId="{861628EE-7AFC-4D11-B1D3-C087920D4DD5}" destId="{0AD7CCAF-97AF-4DB4-BF94-49D404EAEEDE}" srcOrd="0" destOrd="0" presId="urn:microsoft.com/office/officeart/2005/8/layout/hierarchy1"/>
    <dgm:cxn modelId="{0A816ED8-9831-44FF-8D28-5867A6DB07EA}" type="presParOf" srcId="{861628EE-7AFC-4D11-B1D3-C087920D4DD5}" destId="{42367C85-2BA8-48BE-B4C4-DAE5FC10C89A}" srcOrd="1" destOrd="0" presId="urn:microsoft.com/office/officeart/2005/8/layout/hierarchy1"/>
    <dgm:cxn modelId="{28D298F9-5B79-418A-B4EC-7BF87CB3D718}" type="presParOf" srcId="{42367C85-2BA8-48BE-B4C4-DAE5FC10C89A}" destId="{69BE1341-3DCF-43AE-849F-793E56990B42}" srcOrd="0" destOrd="0" presId="urn:microsoft.com/office/officeart/2005/8/layout/hierarchy1"/>
    <dgm:cxn modelId="{8BF1B57D-2611-48D6-9DBA-921119ACAB9E}" type="presParOf" srcId="{69BE1341-3DCF-43AE-849F-793E56990B42}" destId="{E17D62CE-2892-45F5-BFB0-1AEB3D1FCAF9}" srcOrd="0" destOrd="0" presId="urn:microsoft.com/office/officeart/2005/8/layout/hierarchy1"/>
    <dgm:cxn modelId="{9752788F-C729-4309-9F8F-3EE212E04BF5}" type="presParOf" srcId="{69BE1341-3DCF-43AE-849F-793E56990B42}" destId="{9E3E69A4-0192-42C8-ABE5-07CB5AFB7783}" srcOrd="1" destOrd="0" presId="urn:microsoft.com/office/officeart/2005/8/layout/hierarchy1"/>
    <dgm:cxn modelId="{39740427-D54A-42EB-A8AC-0DE44AD2581E}" type="presParOf" srcId="{42367C85-2BA8-48BE-B4C4-DAE5FC10C89A}" destId="{1DD8F6BA-E069-423F-8D10-04E14B4B795F}" srcOrd="1" destOrd="0" presId="urn:microsoft.com/office/officeart/2005/8/layout/hierarchy1"/>
    <dgm:cxn modelId="{19B57170-A0F7-4B14-B363-A23D1B47CDF0}" type="presParOf" srcId="{1DD8F6BA-E069-423F-8D10-04E14B4B795F}" destId="{3CFE8CC7-D163-4DD3-AA26-F891B48713C6}" srcOrd="0" destOrd="0" presId="urn:microsoft.com/office/officeart/2005/8/layout/hierarchy1"/>
    <dgm:cxn modelId="{443A16FC-683D-48F8-A0C3-647FAE7E884C}" type="presParOf" srcId="{1DD8F6BA-E069-423F-8D10-04E14B4B795F}" destId="{2923ACEC-95EF-4DCC-82C1-8B47400695A2}" srcOrd="1" destOrd="0" presId="urn:microsoft.com/office/officeart/2005/8/layout/hierarchy1"/>
    <dgm:cxn modelId="{7D1CE6F6-3778-47DA-8338-3BA0A21B7126}" type="presParOf" srcId="{2923ACEC-95EF-4DCC-82C1-8B47400695A2}" destId="{D7DADAC9-D36A-4671-B619-E331855DEBB1}" srcOrd="0" destOrd="0" presId="urn:microsoft.com/office/officeart/2005/8/layout/hierarchy1"/>
    <dgm:cxn modelId="{1E76197A-CE91-49A8-AC17-FDC930CB7D8D}" type="presParOf" srcId="{D7DADAC9-D36A-4671-B619-E331855DEBB1}" destId="{6CB887AF-4C92-43CE-B4A5-9551802CFE64}" srcOrd="0" destOrd="0" presId="urn:microsoft.com/office/officeart/2005/8/layout/hierarchy1"/>
    <dgm:cxn modelId="{8B7D2560-F24A-4756-B62B-FDACCAD5840F}" type="presParOf" srcId="{D7DADAC9-D36A-4671-B619-E331855DEBB1}" destId="{0A48127E-D1BF-47DE-9505-124D6F6C695F}" srcOrd="1" destOrd="0" presId="urn:microsoft.com/office/officeart/2005/8/layout/hierarchy1"/>
    <dgm:cxn modelId="{489FB5D4-E84D-4888-A720-D5F78488B706}" type="presParOf" srcId="{2923ACEC-95EF-4DCC-82C1-8B47400695A2}" destId="{E5A6EDEA-7140-4DE5-A7BD-038F9CB7D4D6}" srcOrd="1" destOrd="0" presId="urn:microsoft.com/office/officeart/2005/8/layout/hierarchy1"/>
    <dgm:cxn modelId="{9FF0D8F4-25D7-4EA1-B2CF-D3D2E6B5CAB7}" type="presParOf" srcId="{1DD8F6BA-E069-423F-8D10-04E14B4B795F}" destId="{730A95AB-5CA7-45D4-A976-D21F220AEC2F}" srcOrd="2" destOrd="0" presId="urn:microsoft.com/office/officeart/2005/8/layout/hierarchy1"/>
    <dgm:cxn modelId="{0A0C7393-7300-41DD-BE57-FF378AE40715}" type="presParOf" srcId="{1DD8F6BA-E069-423F-8D10-04E14B4B795F}" destId="{71EA6FB6-C77A-431B-A598-8B8863A3D949}" srcOrd="3" destOrd="0" presId="urn:microsoft.com/office/officeart/2005/8/layout/hierarchy1"/>
    <dgm:cxn modelId="{ECEEDCB3-7268-489F-BBE3-70E3DC4ED2AA}" type="presParOf" srcId="{71EA6FB6-C77A-431B-A598-8B8863A3D949}" destId="{9B440C78-D322-4A1A-9AA9-DC2CF2BCA45F}" srcOrd="0" destOrd="0" presId="urn:microsoft.com/office/officeart/2005/8/layout/hierarchy1"/>
    <dgm:cxn modelId="{D961D620-76AD-4A6F-974B-6E42D530B8C7}" type="presParOf" srcId="{9B440C78-D322-4A1A-9AA9-DC2CF2BCA45F}" destId="{E7FE42FB-942D-4105-855C-B5A01C0F98DE}" srcOrd="0" destOrd="0" presId="urn:microsoft.com/office/officeart/2005/8/layout/hierarchy1"/>
    <dgm:cxn modelId="{415024E9-1663-452E-9E32-86435A734D8E}" type="presParOf" srcId="{9B440C78-D322-4A1A-9AA9-DC2CF2BCA45F}" destId="{1D8F2BDB-C02B-42C8-8AAE-D5B0FECEB92C}" srcOrd="1" destOrd="0" presId="urn:microsoft.com/office/officeart/2005/8/layout/hierarchy1"/>
    <dgm:cxn modelId="{7B7BB36D-0906-42E2-BB9A-0829C5004EAC}" type="presParOf" srcId="{71EA6FB6-C77A-431B-A598-8B8863A3D949}" destId="{8E12598E-736F-4027-A2FF-5C321A89C389}" srcOrd="1" destOrd="0" presId="urn:microsoft.com/office/officeart/2005/8/layout/hierarchy1"/>
    <dgm:cxn modelId="{2B445368-5A5B-4D76-B453-E5E1C29FA057}" type="presParOf" srcId="{861628EE-7AFC-4D11-B1D3-C087920D4DD5}" destId="{54E5A33D-53BD-44D0-B4E4-785FDCD1E841}" srcOrd="2" destOrd="0" presId="urn:microsoft.com/office/officeart/2005/8/layout/hierarchy1"/>
    <dgm:cxn modelId="{B9985593-CEF7-4594-BD94-E85629ABF0D0}" type="presParOf" srcId="{861628EE-7AFC-4D11-B1D3-C087920D4DD5}" destId="{EA390DF1-DCF2-44AF-B170-5D05C5DF15C8}" srcOrd="3" destOrd="0" presId="urn:microsoft.com/office/officeart/2005/8/layout/hierarchy1"/>
    <dgm:cxn modelId="{F6F5874D-2583-42A3-A553-E2FB3046E0BF}" type="presParOf" srcId="{EA390DF1-DCF2-44AF-B170-5D05C5DF15C8}" destId="{3AF2FCAA-DCF8-4D66-B8E6-474AE92D64E6}" srcOrd="0" destOrd="0" presId="urn:microsoft.com/office/officeart/2005/8/layout/hierarchy1"/>
    <dgm:cxn modelId="{8D5FDDEB-A740-46DC-B31C-C6F33EEBBAD4}" type="presParOf" srcId="{3AF2FCAA-DCF8-4D66-B8E6-474AE92D64E6}" destId="{8E4C82B2-A656-4F10-AE6D-59128C0CE354}" srcOrd="0" destOrd="0" presId="urn:microsoft.com/office/officeart/2005/8/layout/hierarchy1"/>
    <dgm:cxn modelId="{5D790BE2-8824-4EFE-AAC5-2D930B296792}" type="presParOf" srcId="{3AF2FCAA-DCF8-4D66-B8E6-474AE92D64E6}" destId="{AE2437DA-FB36-47C5-A375-F01FB94A35C8}" srcOrd="1" destOrd="0" presId="urn:microsoft.com/office/officeart/2005/8/layout/hierarchy1"/>
    <dgm:cxn modelId="{664A5268-2892-49E5-88BE-ECDAE5BA0BD9}" type="presParOf" srcId="{EA390DF1-DCF2-44AF-B170-5D05C5DF15C8}" destId="{1DD7E3FE-758E-4A52-8B75-8C043973623D}" srcOrd="1" destOrd="0" presId="urn:microsoft.com/office/officeart/2005/8/layout/hierarchy1"/>
    <dgm:cxn modelId="{06382D6D-4A4F-49C6-8BCC-4E12EA31684F}" type="presParOf" srcId="{1DD7E3FE-758E-4A52-8B75-8C043973623D}" destId="{0BC48EF2-A8A6-4731-8189-9F1CDECC3A13}" srcOrd="0" destOrd="0" presId="urn:microsoft.com/office/officeart/2005/8/layout/hierarchy1"/>
    <dgm:cxn modelId="{CFC484F5-9D06-4D7A-AAF8-16290B5188E3}" type="presParOf" srcId="{1DD7E3FE-758E-4A52-8B75-8C043973623D}" destId="{2BD7F0E0-76F3-4844-AEB5-EE19BACD9294}" srcOrd="1" destOrd="0" presId="urn:microsoft.com/office/officeart/2005/8/layout/hierarchy1"/>
    <dgm:cxn modelId="{D980F8F2-0503-4FE4-8DED-503D597E183C}" type="presParOf" srcId="{2BD7F0E0-76F3-4844-AEB5-EE19BACD9294}" destId="{C4E7AA1C-BEB8-486A-AE70-858BDFC12556}" srcOrd="0" destOrd="0" presId="urn:microsoft.com/office/officeart/2005/8/layout/hierarchy1"/>
    <dgm:cxn modelId="{A31D2296-5C1E-4B72-8F43-FC1D70B35DEC}" type="presParOf" srcId="{C4E7AA1C-BEB8-486A-AE70-858BDFC12556}" destId="{A4E56057-B7F5-48BF-9F1E-D20C9132696D}" srcOrd="0" destOrd="0" presId="urn:microsoft.com/office/officeart/2005/8/layout/hierarchy1"/>
    <dgm:cxn modelId="{E268F9C0-CC77-4BD8-BA84-B270AA63C48E}" type="presParOf" srcId="{C4E7AA1C-BEB8-486A-AE70-858BDFC12556}" destId="{5E17D586-35A0-4B3B-85C6-EAD64AF6B900}" srcOrd="1" destOrd="0" presId="urn:microsoft.com/office/officeart/2005/8/layout/hierarchy1"/>
    <dgm:cxn modelId="{E2801BD8-EBAC-4CF5-9F71-556BF202F80F}" type="presParOf" srcId="{2BD7F0E0-76F3-4844-AEB5-EE19BACD9294}" destId="{77454312-7B91-4A4A-B000-3044BEDE406C}" srcOrd="1" destOrd="0" presId="urn:microsoft.com/office/officeart/2005/8/layout/hierarchy1"/>
    <dgm:cxn modelId="{68B8FDBC-7820-4F49-B438-D5399521F43E}" type="presParOf" srcId="{1DD7E3FE-758E-4A52-8B75-8C043973623D}" destId="{1AF59D3B-1499-41D2-8870-29C50CA49980}" srcOrd="2" destOrd="0" presId="urn:microsoft.com/office/officeart/2005/8/layout/hierarchy1"/>
    <dgm:cxn modelId="{6ACEC4E6-57C7-4B86-A9B5-E7EF60D8B100}" type="presParOf" srcId="{1DD7E3FE-758E-4A52-8B75-8C043973623D}" destId="{07A2853A-54FB-44A1-B647-A77A02A2B3B8}" srcOrd="3" destOrd="0" presId="urn:microsoft.com/office/officeart/2005/8/layout/hierarchy1"/>
    <dgm:cxn modelId="{BE4A0B06-614F-4073-AC0A-C8F20978DB5A}" type="presParOf" srcId="{07A2853A-54FB-44A1-B647-A77A02A2B3B8}" destId="{2FAD9F7C-F8D7-4362-BE69-F0BF6375AFBB}" srcOrd="0" destOrd="0" presId="urn:microsoft.com/office/officeart/2005/8/layout/hierarchy1"/>
    <dgm:cxn modelId="{8F94DDD8-F372-468C-B31F-34805A5B3FCE}" type="presParOf" srcId="{2FAD9F7C-F8D7-4362-BE69-F0BF6375AFBB}" destId="{618E38B8-CDD1-44A9-A6EA-5A8FCE74A8DD}" srcOrd="0" destOrd="0" presId="urn:microsoft.com/office/officeart/2005/8/layout/hierarchy1"/>
    <dgm:cxn modelId="{C0585E13-84FD-4EB8-B0A7-0B5679F6074D}" type="presParOf" srcId="{2FAD9F7C-F8D7-4362-BE69-F0BF6375AFBB}" destId="{62A85B8B-B3D7-4B3B-80D5-4DA86B02D95D}" srcOrd="1" destOrd="0" presId="urn:microsoft.com/office/officeart/2005/8/layout/hierarchy1"/>
    <dgm:cxn modelId="{F9B362D4-4664-42FD-ACDA-7EB86BDDC0FF}" type="presParOf" srcId="{07A2853A-54FB-44A1-B647-A77A02A2B3B8}" destId="{E10E246F-D66E-4570-8967-73D63D50A987}" srcOrd="1" destOrd="0" presId="urn:microsoft.com/office/officeart/2005/8/layout/hierarchy1"/>
    <dgm:cxn modelId="{74C8B46F-D438-4B5A-A565-387AE12DF0E8}" type="presParOf" srcId="{1DD7E3FE-758E-4A52-8B75-8C043973623D}" destId="{BF6A6001-FC8A-4E4D-8CE8-AFC3F2E999C2}" srcOrd="4" destOrd="0" presId="urn:microsoft.com/office/officeart/2005/8/layout/hierarchy1"/>
    <dgm:cxn modelId="{484ED88B-2D3C-44C7-9F16-DE78C6FAC47B}" type="presParOf" srcId="{1DD7E3FE-758E-4A52-8B75-8C043973623D}" destId="{44107B0E-3973-4671-A1CB-3C436F9AD47A}" srcOrd="5" destOrd="0" presId="urn:microsoft.com/office/officeart/2005/8/layout/hierarchy1"/>
    <dgm:cxn modelId="{CC8036CE-D4C0-4699-8C9C-87DBD5A84FD7}" type="presParOf" srcId="{44107B0E-3973-4671-A1CB-3C436F9AD47A}" destId="{A7AE776E-4A1D-4715-8178-F1EE8A166611}" srcOrd="0" destOrd="0" presId="urn:microsoft.com/office/officeart/2005/8/layout/hierarchy1"/>
    <dgm:cxn modelId="{66125E43-CF21-4AC0-A2D6-E0E1F2E0E3C9}" type="presParOf" srcId="{A7AE776E-4A1D-4715-8178-F1EE8A166611}" destId="{3FFB6E19-BE29-4EE1-AB77-F04FA565A43E}" srcOrd="0" destOrd="0" presId="urn:microsoft.com/office/officeart/2005/8/layout/hierarchy1"/>
    <dgm:cxn modelId="{DCC4FE31-2EB5-411C-8033-B13393E6FA25}" type="presParOf" srcId="{A7AE776E-4A1D-4715-8178-F1EE8A166611}" destId="{FB9AE542-5D5F-431F-8214-8E18E2480761}" srcOrd="1" destOrd="0" presId="urn:microsoft.com/office/officeart/2005/8/layout/hierarchy1"/>
    <dgm:cxn modelId="{5E974233-454B-4819-8920-764A893FCAAA}" type="presParOf" srcId="{44107B0E-3973-4671-A1CB-3C436F9AD47A}" destId="{FB3ACB87-79F2-44E2-A3C8-82DFD62AB585}" srcOrd="1" destOrd="0" presId="urn:microsoft.com/office/officeart/2005/8/layout/hierarchy1"/>
    <dgm:cxn modelId="{0B85625D-5D7A-4823-8817-E0CC3C6CB1A6}" type="presParOf" srcId="{1DD7E3FE-758E-4A52-8B75-8C043973623D}" destId="{243299E1-17A2-48CA-B2C8-5148D2B3FFA4}" srcOrd="6" destOrd="0" presId="urn:microsoft.com/office/officeart/2005/8/layout/hierarchy1"/>
    <dgm:cxn modelId="{4D0C1252-7129-4664-B991-F7EDC43FAEBB}" type="presParOf" srcId="{1DD7E3FE-758E-4A52-8B75-8C043973623D}" destId="{426F1D33-FB8E-4DEC-B303-F0E7B6DC35F3}" srcOrd="7" destOrd="0" presId="urn:microsoft.com/office/officeart/2005/8/layout/hierarchy1"/>
    <dgm:cxn modelId="{534F27DD-F3A0-4037-8C22-D47616B3686E}" type="presParOf" srcId="{426F1D33-FB8E-4DEC-B303-F0E7B6DC35F3}" destId="{E6B9F4AF-A639-480A-9042-E9CF8474EBAF}" srcOrd="0" destOrd="0" presId="urn:microsoft.com/office/officeart/2005/8/layout/hierarchy1"/>
    <dgm:cxn modelId="{5D2F2B64-FE0E-412B-9908-E8683865D6DD}" type="presParOf" srcId="{E6B9F4AF-A639-480A-9042-E9CF8474EBAF}" destId="{A16755A0-542B-4ED8-B749-26E7C7C15425}" srcOrd="0" destOrd="0" presId="urn:microsoft.com/office/officeart/2005/8/layout/hierarchy1"/>
    <dgm:cxn modelId="{560A71F4-C93C-434C-9BFA-9941797C4088}" type="presParOf" srcId="{E6B9F4AF-A639-480A-9042-E9CF8474EBAF}" destId="{CB9C973F-235F-48AF-AB9F-78A96DF9D9CE}" srcOrd="1" destOrd="0" presId="urn:microsoft.com/office/officeart/2005/8/layout/hierarchy1"/>
    <dgm:cxn modelId="{F17A15B0-1D9E-4C6B-B68C-623207FF983E}" type="presParOf" srcId="{426F1D33-FB8E-4DEC-B303-F0E7B6DC35F3}" destId="{51DD3EF7-7630-4BA5-8698-48F9090DCE23}" srcOrd="1" destOrd="0" presId="urn:microsoft.com/office/officeart/2005/8/layout/hierarchy1"/>
    <dgm:cxn modelId="{8CCC6AC0-96A5-4CC2-AE31-4AEFA9C4A173}" type="presParOf" srcId="{1DD7E3FE-758E-4A52-8B75-8C043973623D}" destId="{0E319E3D-CFA1-49F9-B24D-D32797F00A5F}" srcOrd="8" destOrd="0" presId="urn:microsoft.com/office/officeart/2005/8/layout/hierarchy1"/>
    <dgm:cxn modelId="{D1D218ED-020C-4ACB-B0B5-498A66514328}" type="presParOf" srcId="{1DD7E3FE-758E-4A52-8B75-8C043973623D}" destId="{DECB855B-121D-4848-8969-988CB9FBD772}" srcOrd="9" destOrd="0" presId="urn:microsoft.com/office/officeart/2005/8/layout/hierarchy1"/>
    <dgm:cxn modelId="{C7D6F26B-F563-4D14-A342-52188B15DCFA}" type="presParOf" srcId="{DECB855B-121D-4848-8969-988CB9FBD772}" destId="{8BF4EE90-D29D-40E8-85C3-A4937664F4C8}" srcOrd="0" destOrd="0" presId="urn:microsoft.com/office/officeart/2005/8/layout/hierarchy1"/>
    <dgm:cxn modelId="{084D1EB9-BD92-4DA6-B2DA-F44BB3C6925C}" type="presParOf" srcId="{8BF4EE90-D29D-40E8-85C3-A4937664F4C8}" destId="{A57627BE-572D-4748-9FFF-C165951AAB33}" srcOrd="0" destOrd="0" presId="urn:microsoft.com/office/officeart/2005/8/layout/hierarchy1"/>
    <dgm:cxn modelId="{D12BD6C0-68B9-4688-9F54-D650A08DF3A4}" type="presParOf" srcId="{8BF4EE90-D29D-40E8-85C3-A4937664F4C8}" destId="{02605542-E020-42FB-A5DC-68848E17BF5C}" srcOrd="1" destOrd="0" presId="urn:microsoft.com/office/officeart/2005/8/layout/hierarchy1"/>
    <dgm:cxn modelId="{6288811B-25C3-423E-BF8E-0E35BF5D0D63}" type="presParOf" srcId="{DECB855B-121D-4848-8969-988CB9FBD772}" destId="{14DA8A38-35EE-4035-9D57-7397DA956A0A}" srcOrd="1" destOrd="0" presId="urn:microsoft.com/office/officeart/2005/8/layout/hierarchy1"/>
    <dgm:cxn modelId="{BC1558A3-38C3-4D85-9AC5-27658B697237}" type="presParOf" srcId="{861628EE-7AFC-4D11-B1D3-C087920D4DD5}" destId="{DFB2742F-ABD8-47B9-BEDB-6951C3250FBA}" srcOrd="4" destOrd="0" presId="urn:microsoft.com/office/officeart/2005/8/layout/hierarchy1"/>
    <dgm:cxn modelId="{F9A9CB67-4CD1-42DD-93D1-4C80043ACB03}" type="presParOf" srcId="{861628EE-7AFC-4D11-B1D3-C087920D4DD5}" destId="{1ACC0E7F-119E-4C5E-84FE-AB99EE942485}" srcOrd="5" destOrd="0" presId="urn:microsoft.com/office/officeart/2005/8/layout/hierarchy1"/>
    <dgm:cxn modelId="{4E8AAD08-D08E-49A0-A124-71EBDF9B1E21}" type="presParOf" srcId="{1ACC0E7F-119E-4C5E-84FE-AB99EE942485}" destId="{3AE416A9-3DEA-4D08-814D-AD5A4C24EA91}" srcOrd="0" destOrd="0" presId="urn:microsoft.com/office/officeart/2005/8/layout/hierarchy1"/>
    <dgm:cxn modelId="{51279734-B6FF-4D94-B665-59BC0B82EEE1}" type="presParOf" srcId="{3AE416A9-3DEA-4D08-814D-AD5A4C24EA91}" destId="{880D502A-A866-4741-96C4-6812284F339D}" srcOrd="0" destOrd="0" presId="urn:microsoft.com/office/officeart/2005/8/layout/hierarchy1"/>
    <dgm:cxn modelId="{A7F4000C-4846-4959-9D9C-CB096C3CA5DD}" type="presParOf" srcId="{3AE416A9-3DEA-4D08-814D-AD5A4C24EA91}" destId="{5C4919DE-DF7C-4ACF-8805-7561B9E80F33}" srcOrd="1" destOrd="0" presId="urn:microsoft.com/office/officeart/2005/8/layout/hierarchy1"/>
    <dgm:cxn modelId="{6C206F10-B638-46E3-A309-29A16B310A2E}" type="presParOf" srcId="{1ACC0E7F-119E-4C5E-84FE-AB99EE942485}" destId="{AEF1F712-58B1-43EC-98A0-B4EC262BD6F8}" srcOrd="1" destOrd="0" presId="urn:microsoft.com/office/officeart/2005/8/layout/hierarchy1"/>
    <dgm:cxn modelId="{56B8DDD8-77C2-4272-A929-BFA68C5ADBF1}" type="presParOf" srcId="{AEF1F712-58B1-43EC-98A0-B4EC262BD6F8}" destId="{D59D99C5-BCB8-4924-ACC0-07E18631159D}" srcOrd="0" destOrd="0" presId="urn:microsoft.com/office/officeart/2005/8/layout/hierarchy1"/>
    <dgm:cxn modelId="{98DBD5C9-8DC9-41A3-B70B-64E0E1AC3AA8}" type="presParOf" srcId="{AEF1F712-58B1-43EC-98A0-B4EC262BD6F8}" destId="{5E384596-1237-4350-8329-8755F925FE45}" srcOrd="1" destOrd="0" presId="urn:microsoft.com/office/officeart/2005/8/layout/hierarchy1"/>
    <dgm:cxn modelId="{E0EC1FF9-9C91-4D76-B8A9-7E88407AB7B8}" type="presParOf" srcId="{5E384596-1237-4350-8329-8755F925FE45}" destId="{755612A2-205A-43A9-BF58-98355ADE5B01}" srcOrd="0" destOrd="0" presId="urn:microsoft.com/office/officeart/2005/8/layout/hierarchy1"/>
    <dgm:cxn modelId="{AECA6C57-2F5A-45D5-97E6-6BE93057B08B}" type="presParOf" srcId="{755612A2-205A-43A9-BF58-98355ADE5B01}" destId="{6DD5C00A-C69F-4B3F-8A46-D28B111CD9A6}" srcOrd="0" destOrd="0" presId="urn:microsoft.com/office/officeart/2005/8/layout/hierarchy1"/>
    <dgm:cxn modelId="{E755CAAB-9370-48A7-AB1C-2D9BA4D74089}" type="presParOf" srcId="{755612A2-205A-43A9-BF58-98355ADE5B01}" destId="{B2406EC3-B3F9-4007-9C73-6D4B24339884}" srcOrd="1" destOrd="0" presId="urn:microsoft.com/office/officeart/2005/8/layout/hierarchy1"/>
    <dgm:cxn modelId="{218464D9-C583-47B8-AEAD-AC920963C20F}" type="presParOf" srcId="{5E384596-1237-4350-8329-8755F925FE45}" destId="{D0096019-635B-4547-9CBE-E7CCA41DF27C}" srcOrd="1" destOrd="0" presId="urn:microsoft.com/office/officeart/2005/8/layout/hierarchy1"/>
    <dgm:cxn modelId="{ABC64530-43C7-4C00-AD8D-EB229FABC737}" type="presParOf" srcId="{AEF1F712-58B1-43EC-98A0-B4EC262BD6F8}" destId="{FF5B5A02-28AF-4CBF-A9A3-3CF515766CC1}" srcOrd="2" destOrd="0" presId="urn:microsoft.com/office/officeart/2005/8/layout/hierarchy1"/>
    <dgm:cxn modelId="{FA55A232-2D85-445B-8732-59C948BCFBF5}" type="presParOf" srcId="{AEF1F712-58B1-43EC-98A0-B4EC262BD6F8}" destId="{14D9C9D3-D154-4CD4-AE79-5D65AD00C448}" srcOrd="3" destOrd="0" presId="urn:microsoft.com/office/officeart/2005/8/layout/hierarchy1"/>
    <dgm:cxn modelId="{1728F7D1-FEB6-4875-8332-5113C7AAE1DE}" type="presParOf" srcId="{14D9C9D3-D154-4CD4-AE79-5D65AD00C448}" destId="{8DBF7CF9-74FB-45F4-A6C8-AE8ED29F756C}" srcOrd="0" destOrd="0" presId="urn:microsoft.com/office/officeart/2005/8/layout/hierarchy1"/>
    <dgm:cxn modelId="{83335715-EC24-45ED-BDD7-02074D3DF5AC}" type="presParOf" srcId="{8DBF7CF9-74FB-45F4-A6C8-AE8ED29F756C}" destId="{017B892E-3C1B-447C-A1E8-02789222414F}" srcOrd="0" destOrd="0" presId="urn:microsoft.com/office/officeart/2005/8/layout/hierarchy1"/>
    <dgm:cxn modelId="{7706F22F-3E56-485E-8068-283864F768D2}" type="presParOf" srcId="{8DBF7CF9-74FB-45F4-A6C8-AE8ED29F756C}" destId="{1493903F-2AB7-44A8-9B24-8CDB13D1377C}" srcOrd="1" destOrd="0" presId="urn:microsoft.com/office/officeart/2005/8/layout/hierarchy1"/>
    <dgm:cxn modelId="{0F8EF309-4954-4FE7-B097-80C57154C9B9}" type="presParOf" srcId="{14D9C9D3-D154-4CD4-AE79-5D65AD00C448}" destId="{E507EEE7-F70C-4CAD-959B-C746E6742BDB}" srcOrd="1" destOrd="0" presId="urn:microsoft.com/office/officeart/2005/8/layout/hierarchy1"/>
    <dgm:cxn modelId="{206D1EE5-CEBC-46DD-A738-CE1E4D45CF5A}" type="presParOf" srcId="{AEF1F712-58B1-43EC-98A0-B4EC262BD6F8}" destId="{22DE4C35-B1A7-41CB-8063-77701A6F419B}" srcOrd="4" destOrd="0" presId="urn:microsoft.com/office/officeart/2005/8/layout/hierarchy1"/>
    <dgm:cxn modelId="{A7CCFD07-FD99-41D6-AD08-B60455E30C66}" type="presParOf" srcId="{AEF1F712-58B1-43EC-98A0-B4EC262BD6F8}" destId="{321502D7-BB79-4EBA-B652-C466D914D508}" srcOrd="5" destOrd="0" presId="urn:microsoft.com/office/officeart/2005/8/layout/hierarchy1"/>
    <dgm:cxn modelId="{B78D41F2-E377-4A92-A8E6-AADA28E5DA8D}" type="presParOf" srcId="{321502D7-BB79-4EBA-B652-C466D914D508}" destId="{F61263F5-B4E0-4E12-AB1B-8E70B1733E65}" srcOrd="0" destOrd="0" presId="urn:microsoft.com/office/officeart/2005/8/layout/hierarchy1"/>
    <dgm:cxn modelId="{FFE0406C-A343-47CB-8D18-D98384768AC3}" type="presParOf" srcId="{F61263F5-B4E0-4E12-AB1B-8E70B1733E65}" destId="{66ED8FB7-DCC9-47AB-9530-4C41E64A1A8E}" srcOrd="0" destOrd="0" presId="urn:microsoft.com/office/officeart/2005/8/layout/hierarchy1"/>
    <dgm:cxn modelId="{4BAB8900-3256-449E-87CC-DDB0C70FA63A}" type="presParOf" srcId="{F61263F5-B4E0-4E12-AB1B-8E70B1733E65}" destId="{C01FAD62-1994-4DF1-99C7-761DDC8E01BE}" srcOrd="1" destOrd="0" presId="urn:microsoft.com/office/officeart/2005/8/layout/hierarchy1"/>
    <dgm:cxn modelId="{9FE1368C-9D3B-4338-8811-B69040880A97}" type="presParOf" srcId="{321502D7-BB79-4EBA-B652-C466D914D508}" destId="{F37CDD41-16C5-41ED-B6D7-3083695B0074}" srcOrd="1" destOrd="0" presId="urn:microsoft.com/office/officeart/2005/8/layout/hierarchy1"/>
    <dgm:cxn modelId="{10ED58AD-AD47-4C35-AB2D-44BBD0AEEB68}" type="presParOf" srcId="{AEF1F712-58B1-43EC-98A0-B4EC262BD6F8}" destId="{730D5D45-EC19-4AAA-BEA6-7FF8F16A0AA8}" srcOrd="6" destOrd="0" presId="urn:microsoft.com/office/officeart/2005/8/layout/hierarchy1"/>
    <dgm:cxn modelId="{77C22868-2CB9-4002-8A78-DA6043BD950F}" type="presParOf" srcId="{AEF1F712-58B1-43EC-98A0-B4EC262BD6F8}" destId="{1EFCB834-4A6F-40A9-882C-7A7460324CE1}" srcOrd="7" destOrd="0" presId="urn:microsoft.com/office/officeart/2005/8/layout/hierarchy1"/>
    <dgm:cxn modelId="{2ED4625C-CCAB-4FFC-B80B-630F196EB594}" type="presParOf" srcId="{1EFCB834-4A6F-40A9-882C-7A7460324CE1}" destId="{5B50AD48-3A96-4171-810A-FA69A47F0C67}" srcOrd="0" destOrd="0" presId="urn:microsoft.com/office/officeart/2005/8/layout/hierarchy1"/>
    <dgm:cxn modelId="{01C67DF5-C9FB-40F1-8A9D-7600373E7FDF}" type="presParOf" srcId="{5B50AD48-3A96-4171-810A-FA69A47F0C67}" destId="{F0767382-D575-4AFA-A0C5-E3DA51EF6E55}" srcOrd="0" destOrd="0" presId="urn:microsoft.com/office/officeart/2005/8/layout/hierarchy1"/>
    <dgm:cxn modelId="{A04CB1DB-C47E-4787-AEF7-C5820132697C}" type="presParOf" srcId="{5B50AD48-3A96-4171-810A-FA69A47F0C67}" destId="{91CCE3B1-3D04-4662-A5DC-E68BDCFE7C8D}" srcOrd="1" destOrd="0" presId="urn:microsoft.com/office/officeart/2005/8/layout/hierarchy1"/>
    <dgm:cxn modelId="{2A70FBAF-5EB2-4486-AC68-31BCC112D24E}" type="presParOf" srcId="{1EFCB834-4A6F-40A9-882C-7A7460324CE1}" destId="{3D37D3CD-7F55-4D1E-98FC-C03A1E1EEF65}" srcOrd="1" destOrd="0" presId="urn:microsoft.com/office/officeart/2005/8/layout/hierarchy1"/>
    <dgm:cxn modelId="{5035F988-383A-41BD-925A-673FC2A493E7}" type="presParOf" srcId="{AEF1F712-58B1-43EC-98A0-B4EC262BD6F8}" destId="{6E13E3E4-C363-4F11-8A2A-DCE3911025E8}" srcOrd="8" destOrd="0" presId="urn:microsoft.com/office/officeart/2005/8/layout/hierarchy1"/>
    <dgm:cxn modelId="{531DF38F-0D34-465E-A17A-C6CD00D93C1F}" type="presParOf" srcId="{AEF1F712-58B1-43EC-98A0-B4EC262BD6F8}" destId="{ADA4D5F6-4970-4180-AAFF-F4FF87030A28}" srcOrd="9" destOrd="0" presId="urn:microsoft.com/office/officeart/2005/8/layout/hierarchy1"/>
    <dgm:cxn modelId="{69EE0C9D-1E9C-4DC1-BC96-C007160B735E}" type="presParOf" srcId="{ADA4D5F6-4970-4180-AAFF-F4FF87030A28}" destId="{15F13776-22FA-435A-8100-FD72298F2B83}" srcOrd="0" destOrd="0" presId="urn:microsoft.com/office/officeart/2005/8/layout/hierarchy1"/>
    <dgm:cxn modelId="{C5BA8910-8476-4F59-9793-834910D823E7}" type="presParOf" srcId="{15F13776-22FA-435A-8100-FD72298F2B83}" destId="{E3B15C96-12F0-4FB0-B1D7-D011AA032BEE}" srcOrd="0" destOrd="0" presId="urn:microsoft.com/office/officeart/2005/8/layout/hierarchy1"/>
    <dgm:cxn modelId="{96BEECD4-1604-40FB-A17B-AE17E2CD0D5B}" type="presParOf" srcId="{15F13776-22FA-435A-8100-FD72298F2B83}" destId="{66188C42-F336-4CC4-A61C-D8888A1718E8}" srcOrd="1" destOrd="0" presId="urn:microsoft.com/office/officeart/2005/8/layout/hierarchy1"/>
    <dgm:cxn modelId="{E2B12692-C359-4E89-BAF2-596B1BA18258}" type="presParOf" srcId="{ADA4D5F6-4970-4180-AAFF-F4FF87030A28}" destId="{FAC5BB05-8430-4CDD-9EBE-107A68874135}" srcOrd="1" destOrd="0" presId="urn:microsoft.com/office/officeart/2005/8/layout/hierarchy1"/>
  </dgm:cxnLst>
  <dgm:bg>
    <a:pattFill prst="pct90">
      <a:fgClr>
        <a:schemeClr val="accent2">
          <a:lumMod val="40000"/>
          <a:lumOff val="60000"/>
        </a:schemeClr>
      </a:fgClr>
      <a:bgClr>
        <a:schemeClr val="bg1"/>
      </a:bgClr>
    </a:pattFill>
    <a:effectLst>
      <a:glow rad="228600">
        <a:schemeClr val="accent5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AC39619-0DAB-4678-807B-3F163C57BCD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FA30386-6DD6-4773-87D5-581290444E0D}">
      <dgm:prSet phldrT="[Texte]" custT="1"/>
      <dgm:spPr>
        <a:gradFill flip="none" rotWithShape="0">
          <a:gsLst>
            <a:gs pos="0">
              <a:srgbClr val="E1092D">
                <a:tint val="66000"/>
                <a:satMod val="160000"/>
              </a:srgbClr>
            </a:gs>
            <a:gs pos="50000">
              <a:srgbClr val="E1092D">
                <a:tint val="44500"/>
                <a:satMod val="160000"/>
              </a:srgbClr>
            </a:gs>
            <a:gs pos="100000">
              <a:srgbClr val="E1092D">
                <a:tint val="23500"/>
                <a:satMod val="160000"/>
              </a:srgbClr>
            </a:gs>
          </a:gsLst>
          <a:path path="circle">
            <a:fillToRect t="100000" r="100000"/>
          </a:path>
          <a:tileRect l="-100000" b="-100000"/>
        </a:gradFill>
        <a:ln>
          <a:solidFill>
            <a:srgbClr val="C80828"/>
          </a:solidFill>
        </a:ln>
      </dgm:spPr>
      <dgm:t>
        <a:bodyPr/>
        <a:lstStyle/>
        <a:p>
          <a:pPr rtl="1"/>
          <a:r>
            <a:rPr lang="ar-DZ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rPr>
            <a:t>ميدان العلوم الإنسانية والاجتماعية</a:t>
          </a:r>
          <a:endParaRPr lang="fr-FR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3CF458A-F1CB-4240-A7F8-0D37DC5FB52A}" type="parTrans" cxnId="{6A7F4D72-DAE1-4E05-A189-47D51BDFA2D3}">
      <dgm:prSet/>
      <dgm:spPr/>
      <dgm:t>
        <a:bodyPr/>
        <a:lstStyle/>
        <a:p>
          <a:endParaRPr lang="fr-FR"/>
        </a:p>
      </dgm:t>
    </dgm:pt>
    <dgm:pt modelId="{BA92A36A-C5F3-4505-BACA-75B1E45FC07A}" type="sibTrans" cxnId="{6A7F4D72-DAE1-4E05-A189-47D51BDFA2D3}">
      <dgm:prSet/>
      <dgm:spPr/>
      <dgm:t>
        <a:bodyPr/>
        <a:lstStyle/>
        <a:p>
          <a:endParaRPr lang="fr-FR"/>
        </a:p>
      </dgm:t>
    </dgm:pt>
    <dgm:pt modelId="{1E4EFB50-6934-4C81-8EDA-5A2547B055C9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rgbClr val="C80828"/>
          </a:solidFill>
        </a:ln>
      </dgm:spPr>
      <dgm:t>
        <a:bodyPr/>
        <a:lstStyle/>
        <a:p>
          <a:pPr rtl="1">
            <a:lnSpc>
              <a:spcPct val="100000"/>
            </a:lnSpc>
            <a:spcAft>
              <a:spcPts val="0"/>
            </a:spcAft>
          </a:pPr>
          <a:r>
            <a:rPr lang="ar-DZ" sz="1600" b="1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علوم إنسانية-</a:t>
          </a:r>
        </a:p>
        <a:p>
          <a:pPr rtl="1">
            <a:lnSpc>
              <a:spcPct val="100000"/>
            </a:lnSpc>
            <a:spcAft>
              <a:spcPts val="0"/>
            </a:spcAft>
          </a:pPr>
          <a:r>
            <a:rPr lang="ar-DZ" sz="1600" b="1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علم المكتبات</a:t>
          </a:r>
          <a:endParaRPr lang="fr-FR" sz="1600" b="1" dirty="0">
            <a:solidFill>
              <a:srgbClr val="C0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891D992-B09B-418D-831E-9C2DCE85075C}" type="parTrans" cxnId="{73A509C9-B09F-4893-9418-6DDFA454D412}">
      <dgm:prSet/>
      <dgm:spPr/>
      <dgm:t>
        <a:bodyPr/>
        <a:lstStyle/>
        <a:p>
          <a:endParaRPr lang="fr-FR"/>
        </a:p>
      </dgm:t>
    </dgm:pt>
    <dgm:pt modelId="{26B21927-9402-4C2F-8479-604DB5065856}" type="sibTrans" cxnId="{73A509C9-B09F-4893-9418-6DDFA454D412}">
      <dgm:prSet/>
      <dgm:spPr/>
      <dgm:t>
        <a:bodyPr/>
        <a:lstStyle/>
        <a:p>
          <a:endParaRPr lang="fr-FR"/>
        </a:p>
      </dgm:t>
    </dgm:pt>
    <dgm:pt modelId="{2D6791CC-0763-4C6C-9A42-032EA10C5AAA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3">
                <a:tint val="66000"/>
                <a:satMod val="160000"/>
              </a:schemeClr>
            </a:gs>
            <a:gs pos="50000">
              <a:schemeClr val="accent3">
                <a:tint val="44500"/>
                <a:satMod val="160000"/>
              </a:schemeClr>
            </a:gs>
            <a:gs pos="100000">
              <a:schemeClr val="accent3">
                <a:tint val="23500"/>
                <a:satMod val="160000"/>
              </a:schemeClr>
            </a:gs>
          </a:gsLst>
          <a:lin ang="2700000" scaled="1"/>
          <a:tileRect/>
        </a:gradFill>
        <a:ln/>
      </dgm:spPr>
      <dgm:t>
        <a:bodyPr/>
        <a:lstStyle/>
        <a:p>
          <a:pPr algn="ctr" rtl="1"/>
          <a:r>
            <a:rPr lang="ar-DZ" sz="1600" b="1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علوم انسانية- علم الآثار</a:t>
          </a:r>
          <a:endParaRPr lang="fr-FR" sz="1600" b="1" dirty="0">
            <a:solidFill>
              <a:srgbClr val="C0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35EC740-05A4-4BCE-BEB5-B5E9A6C13F57}" type="parTrans" cxnId="{C4C43EF7-9188-434C-8EC7-E2D89AE3DB25}">
      <dgm:prSet/>
      <dgm:spPr/>
      <dgm:t>
        <a:bodyPr/>
        <a:lstStyle/>
        <a:p>
          <a:endParaRPr lang="fr-FR"/>
        </a:p>
      </dgm:t>
    </dgm:pt>
    <dgm:pt modelId="{5A0BBC02-0B39-4E96-B1B7-29CD5B77192C}" type="sibTrans" cxnId="{C4C43EF7-9188-434C-8EC7-E2D89AE3DB25}">
      <dgm:prSet/>
      <dgm:spPr/>
      <dgm:t>
        <a:bodyPr/>
        <a:lstStyle/>
        <a:p>
          <a:endParaRPr lang="fr-FR"/>
        </a:p>
      </dgm:t>
    </dgm:pt>
    <dgm:pt modelId="{6BEF3DDC-A418-44F2-83C9-5C66928E44A8}">
      <dgm:prSet custT="1"/>
      <dgm:spPr>
        <a:gradFill flip="none" rotWithShape="0">
          <a:gsLst>
            <a:gs pos="0">
              <a:schemeClr val="accent5">
                <a:lumMod val="40000"/>
                <a:lumOff val="60000"/>
                <a:tint val="66000"/>
                <a:satMod val="160000"/>
              </a:schemeClr>
            </a:gs>
            <a:gs pos="50000">
              <a:schemeClr val="accent5">
                <a:lumMod val="40000"/>
                <a:lumOff val="60000"/>
                <a:tint val="44500"/>
                <a:satMod val="160000"/>
              </a:schemeClr>
            </a:gs>
            <a:gs pos="100000">
              <a:schemeClr val="accent5">
                <a:lumMod val="40000"/>
                <a:lumOff val="60000"/>
                <a:tint val="23500"/>
                <a:satMod val="160000"/>
              </a:schemeClr>
            </a:gs>
          </a:gsLst>
          <a:lin ang="5400000" scaled="1"/>
          <a:tileRect/>
        </a:gradFill>
        <a:ln>
          <a:solidFill>
            <a:srgbClr val="C80828"/>
          </a:solidFill>
        </a:ln>
      </dgm:spPr>
      <dgm:t>
        <a:bodyPr/>
        <a:lstStyle/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DZ" sz="1600" b="1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علوم انسانية- تاريخ</a:t>
          </a:r>
          <a:endParaRPr lang="fr-FR" sz="1600" b="1" dirty="0">
            <a:solidFill>
              <a:srgbClr val="C0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CC2E9D5-FDBB-4A8F-AC66-4255B0AEA016}" type="parTrans" cxnId="{338BEFC4-A1CD-443B-8B5B-E0FB85B1138C}">
      <dgm:prSet/>
      <dgm:spPr/>
      <dgm:t>
        <a:bodyPr/>
        <a:lstStyle/>
        <a:p>
          <a:endParaRPr lang="fr-FR"/>
        </a:p>
      </dgm:t>
    </dgm:pt>
    <dgm:pt modelId="{960E5A5B-89FB-4AB6-85B0-77B3F640CF48}" type="sibTrans" cxnId="{338BEFC4-A1CD-443B-8B5B-E0FB85B1138C}">
      <dgm:prSet/>
      <dgm:spPr/>
      <dgm:t>
        <a:bodyPr/>
        <a:lstStyle/>
        <a:p>
          <a:endParaRPr lang="fr-FR"/>
        </a:p>
      </dgm:t>
    </dgm:pt>
    <dgm:pt modelId="{87669738-E5FD-45C9-8178-4A0C7904CD1B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3">
                <a:tint val="66000"/>
                <a:satMod val="160000"/>
              </a:schemeClr>
            </a:gs>
            <a:gs pos="50000">
              <a:schemeClr val="accent3">
                <a:tint val="44500"/>
                <a:satMod val="160000"/>
              </a:schemeClr>
            </a:gs>
            <a:gs pos="100000">
              <a:schemeClr val="accent3">
                <a:tint val="23500"/>
                <a:satMod val="160000"/>
              </a:schemeClr>
            </a:gs>
          </a:gsLst>
          <a:lin ang="2700000" scaled="1"/>
          <a:tileRect/>
        </a:gradFill>
        <a:ln>
          <a:solidFill>
            <a:srgbClr val="C00000"/>
          </a:solidFill>
        </a:ln>
      </dgm:spPr>
      <dgm:t>
        <a:bodyPr/>
        <a:lstStyle/>
        <a:p>
          <a:pPr rtl="1"/>
          <a:r>
            <a:rPr lang="ar-DZ" sz="1400" b="1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الآثار الإسلامية</a:t>
          </a:r>
          <a:endParaRPr lang="fr-FR" sz="1400" b="1" dirty="0">
            <a:solidFill>
              <a:srgbClr val="7030A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FFF0755-E3D6-48C4-9CD1-F6DFFA3F1143}" type="parTrans" cxnId="{AB2FD1DA-EA69-4F98-953F-EB06845CCF21}">
      <dgm:prSet/>
      <dgm:spPr/>
      <dgm:t>
        <a:bodyPr/>
        <a:lstStyle/>
        <a:p>
          <a:endParaRPr lang="fr-FR"/>
        </a:p>
      </dgm:t>
    </dgm:pt>
    <dgm:pt modelId="{55AA2AC6-4D3B-429D-BFE0-57CCD6408D56}" type="sibTrans" cxnId="{AB2FD1DA-EA69-4F98-953F-EB06845CCF21}">
      <dgm:prSet/>
      <dgm:spPr/>
      <dgm:t>
        <a:bodyPr/>
        <a:lstStyle/>
        <a:p>
          <a:endParaRPr lang="fr-FR"/>
        </a:p>
      </dgm:t>
    </dgm:pt>
    <dgm:pt modelId="{13CBC314-4F38-47A0-9D5A-2E5C7F232123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rgbClr val="C00000"/>
          </a:solidFill>
        </a:ln>
      </dgm:spPr>
      <dgm:t>
        <a:bodyPr/>
        <a:lstStyle/>
        <a:p>
          <a:pPr rtl="1"/>
          <a:r>
            <a:rPr lang="ar-DZ" sz="1400" b="1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إدارة المؤسسات الوثائقية والمكتبات</a:t>
          </a:r>
          <a:endParaRPr lang="fr-FR" sz="1400" b="1" dirty="0">
            <a:solidFill>
              <a:srgbClr val="7030A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0DA8E0F-B51B-487B-9599-384B29834F86}" type="parTrans" cxnId="{90BDB79C-026B-49A4-B3F4-AD0836834561}">
      <dgm:prSet/>
      <dgm:spPr/>
      <dgm:t>
        <a:bodyPr/>
        <a:lstStyle/>
        <a:p>
          <a:endParaRPr lang="fr-FR"/>
        </a:p>
      </dgm:t>
    </dgm:pt>
    <dgm:pt modelId="{A4B7BD9E-25B6-4DDF-81B5-E34BAD1A08B7}" type="sibTrans" cxnId="{90BDB79C-026B-49A4-B3F4-AD0836834561}">
      <dgm:prSet/>
      <dgm:spPr/>
      <dgm:t>
        <a:bodyPr/>
        <a:lstStyle/>
        <a:p>
          <a:endParaRPr lang="fr-FR"/>
        </a:p>
      </dgm:t>
    </dgm:pt>
    <dgm:pt modelId="{78782D4C-EE43-490A-860B-9E172AF3E05F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pPr rtl="1"/>
          <a:r>
            <a:rPr lang="ar-DZ" sz="1400" b="1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تاريخ الغرب الإسلامي في العصر الوسيط</a:t>
          </a:r>
          <a:endParaRPr lang="fr-FR" sz="1400" b="1" dirty="0">
            <a:solidFill>
              <a:srgbClr val="7030A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1B3CA67-7E8A-4226-9CBF-83816306DFE3}" type="parTrans" cxnId="{448B96D9-6779-46BF-A96C-76085BD45ADA}">
      <dgm:prSet/>
      <dgm:spPr/>
      <dgm:t>
        <a:bodyPr/>
        <a:lstStyle/>
        <a:p>
          <a:endParaRPr lang="fr-FR"/>
        </a:p>
      </dgm:t>
    </dgm:pt>
    <dgm:pt modelId="{63EE8268-E216-467A-88A3-FCBCC7A38EAD}" type="sibTrans" cxnId="{448B96D9-6779-46BF-A96C-76085BD45ADA}">
      <dgm:prSet/>
      <dgm:spPr/>
      <dgm:t>
        <a:bodyPr/>
        <a:lstStyle/>
        <a:p>
          <a:endParaRPr lang="fr-FR"/>
        </a:p>
      </dgm:t>
    </dgm:pt>
    <dgm:pt modelId="{508DBFAB-55A4-469C-9BA3-007BF13263EC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pPr rtl="1"/>
          <a:r>
            <a:rPr lang="ar-DZ" sz="1400" b="1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تاريخ المقاومة والحركة الوطنية الجزائرية</a:t>
          </a:r>
          <a:endParaRPr lang="fr-FR" sz="1400" b="1" dirty="0">
            <a:solidFill>
              <a:srgbClr val="7030A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8BE5EC8-E399-4364-B09E-3D0E8F55100A}" type="parTrans" cxnId="{2917F77B-A5C6-4AC4-94B1-59C06333EF30}">
      <dgm:prSet/>
      <dgm:spPr/>
      <dgm:t>
        <a:bodyPr/>
        <a:lstStyle/>
        <a:p>
          <a:endParaRPr lang="fr-FR"/>
        </a:p>
      </dgm:t>
    </dgm:pt>
    <dgm:pt modelId="{9E2DE343-914E-41BA-93D7-35BE8266E199}" type="sibTrans" cxnId="{2917F77B-A5C6-4AC4-94B1-59C06333EF30}">
      <dgm:prSet/>
      <dgm:spPr/>
      <dgm:t>
        <a:bodyPr/>
        <a:lstStyle/>
        <a:p>
          <a:endParaRPr lang="fr-FR"/>
        </a:p>
      </dgm:t>
    </dgm:pt>
    <dgm:pt modelId="{58450738-1965-4E08-A900-106FDA4AF5AA}">
      <dgm:prSet custT="1"/>
      <dgm:spPr/>
      <dgm:t>
        <a:bodyPr/>
        <a:lstStyle/>
        <a:p>
          <a:r>
            <a:rPr lang="ar-DZ" sz="1600" b="1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علوم إنسانية- علوم الإعلام والاتصال</a:t>
          </a:r>
          <a:endParaRPr lang="fr-FR" sz="1600" b="1" dirty="0">
            <a:solidFill>
              <a:srgbClr val="C0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15A4D0D-17DE-48BE-8485-F1BE8C5936D5}" type="parTrans" cxnId="{12FF6AC6-0702-4BFE-B011-B301447BDD93}">
      <dgm:prSet/>
      <dgm:spPr/>
      <dgm:t>
        <a:bodyPr/>
        <a:lstStyle/>
        <a:p>
          <a:endParaRPr lang="fr-FR"/>
        </a:p>
      </dgm:t>
    </dgm:pt>
    <dgm:pt modelId="{8A4FB3BC-F0E7-4D74-8326-13AD87E2B53F}" type="sibTrans" cxnId="{12FF6AC6-0702-4BFE-B011-B301447BDD93}">
      <dgm:prSet/>
      <dgm:spPr/>
      <dgm:t>
        <a:bodyPr/>
        <a:lstStyle/>
        <a:p>
          <a:endParaRPr lang="fr-FR"/>
        </a:p>
      </dgm:t>
    </dgm:pt>
    <dgm:pt modelId="{F979D784-C231-4AFF-92D8-7366D24D9712}">
      <dgm:prSet custT="1"/>
      <dgm:spPr/>
      <dgm:t>
        <a:bodyPr/>
        <a:lstStyle/>
        <a:p>
          <a:r>
            <a:rPr lang="ar-DZ" sz="1600" b="1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الصحافة المطبوعة والإلكترونية</a:t>
          </a:r>
          <a:endParaRPr lang="fr-FR" sz="1600" b="1" dirty="0">
            <a:solidFill>
              <a:srgbClr val="C0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32253A7-3D8D-4DC4-86A9-8719BF9426D2}" type="parTrans" cxnId="{51A1C856-B5A9-4E18-8D08-234A85310D36}">
      <dgm:prSet/>
      <dgm:spPr/>
      <dgm:t>
        <a:bodyPr/>
        <a:lstStyle/>
        <a:p>
          <a:endParaRPr lang="fr-FR"/>
        </a:p>
      </dgm:t>
    </dgm:pt>
    <dgm:pt modelId="{5879A23B-929A-414A-A70C-C18C160FF526}" type="sibTrans" cxnId="{51A1C856-B5A9-4E18-8D08-234A85310D36}">
      <dgm:prSet/>
      <dgm:spPr/>
      <dgm:t>
        <a:bodyPr/>
        <a:lstStyle/>
        <a:p>
          <a:endParaRPr lang="fr-FR"/>
        </a:p>
      </dgm:t>
    </dgm:pt>
    <dgm:pt modelId="{18A198DB-D0D9-4974-8EF0-4F3B02724E78}" type="pres">
      <dgm:prSet presAssocID="{6AC39619-0DAB-4678-807B-3F163C57BCD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F49E124B-5E01-4426-9A7B-ADD5DB4D9338}" type="pres">
      <dgm:prSet presAssocID="{EFA30386-6DD6-4773-87D5-581290444E0D}" presName="hierRoot1" presStyleCnt="0"/>
      <dgm:spPr/>
    </dgm:pt>
    <dgm:pt modelId="{FE48CE0D-AF3E-4292-AC53-9A973A090E1F}" type="pres">
      <dgm:prSet presAssocID="{EFA30386-6DD6-4773-87D5-581290444E0D}" presName="composite" presStyleCnt="0"/>
      <dgm:spPr/>
    </dgm:pt>
    <dgm:pt modelId="{92D360EF-03DA-4F1F-AC75-1B32695A621F}" type="pres">
      <dgm:prSet presAssocID="{EFA30386-6DD6-4773-87D5-581290444E0D}" presName="background" presStyleLbl="node0" presStyleIdx="0" presStyleCnt="1"/>
      <dgm:spPr/>
    </dgm:pt>
    <dgm:pt modelId="{E509A1B7-4BF9-40DD-9C93-15DA4CD81B02}" type="pres">
      <dgm:prSet presAssocID="{EFA30386-6DD6-4773-87D5-581290444E0D}" presName="text" presStyleLbl="fgAcc0" presStyleIdx="0" presStyleCnt="1" custScaleX="105001" custScaleY="10823" custLinFactNeighborX="-7541" custLinFactNeighborY="103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61628EE-7AFC-4D11-B1D3-C087920D4DD5}" type="pres">
      <dgm:prSet presAssocID="{EFA30386-6DD6-4773-87D5-581290444E0D}" presName="hierChild2" presStyleCnt="0"/>
      <dgm:spPr/>
    </dgm:pt>
    <dgm:pt modelId="{0AD7CCAF-97AF-4DB4-BF94-49D404EAEEDE}" type="pres">
      <dgm:prSet presAssocID="{A891D992-B09B-418D-831E-9C2DCE85075C}" presName="Name10" presStyleLbl="parChTrans1D2" presStyleIdx="0" presStyleCnt="4"/>
      <dgm:spPr/>
      <dgm:t>
        <a:bodyPr/>
        <a:lstStyle/>
        <a:p>
          <a:endParaRPr lang="fr-FR"/>
        </a:p>
      </dgm:t>
    </dgm:pt>
    <dgm:pt modelId="{42367C85-2BA8-48BE-B4C4-DAE5FC10C89A}" type="pres">
      <dgm:prSet presAssocID="{1E4EFB50-6934-4C81-8EDA-5A2547B055C9}" presName="hierRoot2" presStyleCnt="0"/>
      <dgm:spPr/>
    </dgm:pt>
    <dgm:pt modelId="{69BE1341-3DCF-43AE-849F-793E56990B42}" type="pres">
      <dgm:prSet presAssocID="{1E4EFB50-6934-4C81-8EDA-5A2547B055C9}" presName="composite2" presStyleCnt="0"/>
      <dgm:spPr/>
    </dgm:pt>
    <dgm:pt modelId="{E17D62CE-2892-45F5-BFB0-1AEB3D1FCAF9}" type="pres">
      <dgm:prSet presAssocID="{1E4EFB50-6934-4C81-8EDA-5A2547B055C9}" presName="background2" presStyleLbl="node2" presStyleIdx="0" presStyleCnt="4"/>
      <dgm:spPr/>
    </dgm:pt>
    <dgm:pt modelId="{9E3E69A4-0192-42C8-ABE5-07CB5AFB7783}" type="pres">
      <dgm:prSet presAssocID="{1E4EFB50-6934-4C81-8EDA-5A2547B055C9}" presName="text2" presStyleLbl="fgAcc2" presStyleIdx="0" presStyleCnt="4" custScaleX="26901" custScaleY="45686" custLinFactNeighborX="3494" custLinFactNeighborY="323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DD8F6BA-E069-423F-8D10-04E14B4B795F}" type="pres">
      <dgm:prSet presAssocID="{1E4EFB50-6934-4C81-8EDA-5A2547B055C9}" presName="hierChild3" presStyleCnt="0"/>
      <dgm:spPr/>
    </dgm:pt>
    <dgm:pt modelId="{730A95AB-5CA7-45D4-A976-D21F220AEC2F}" type="pres">
      <dgm:prSet presAssocID="{30DA8E0F-B51B-487B-9599-384B29834F86}" presName="Name17" presStyleLbl="parChTrans1D3" presStyleIdx="0" presStyleCnt="5"/>
      <dgm:spPr/>
      <dgm:t>
        <a:bodyPr/>
        <a:lstStyle/>
        <a:p>
          <a:endParaRPr lang="fr-FR"/>
        </a:p>
      </dgm:t>
    </dgm:pt>
    <dgm:pt modelId="{71EA6FB6-C77A-431B-A598-8B8863A3D949}" type="pres">
      <dgm:prSet presAssocID="{13CBC314-4F38-47A0-9D5A-2E5C7F232123}" presName="hierRoot3" presStyleCnt="0"/>
      <dgm:spPr/>
    </dgm:pt>
    <dgm:pt modelId="{9B440C78-D322-4A1A-9AA9-DC2CF2BCA45F}" type="pres">
      <dgm:prSet presAssocID="{13CBC314-4F38-47A0-9D5A-2E5C7F232123}" presName="composite3" presStyleCnt="0"/>
      <dgm:spPr/>
    </dgm:pt>
    <dgm:pt modelId="{E7FE42FB-942D-4105-855C-B5A01C0F98DE}" type="pres">
      <dgm:prSet presAssocID="{13CBC314-4F38-47A0-9D5A-2E5C7F232123}" presName="background3" presStyleLbl="node3" presStyleIdx="0" presStyleCnt="5"/>
      <dgm:spPr/>
    </dgm:pt>
    <dgm:pt modelId="{1D8F2BDB-C02B-42C8-8AAE-D5B0FECEB92C}" type="pres">
      <dgm:prSet presAssocID="{13CBC314-4F38-47A0-9D5A-2E5C7F232123}" presName="text3" presStyleLbl="fgAcc3" presStyleIdx="0" presStyleCnt="5" custScaleX="21820" custScaleY="56259" custLinFactNeighborX="2348" custLinFactNeighborY="1107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E12598E-736F-4027-A2FF-5C321A89C389}" type="pres">
      <dgm:prSet presAssocID="{13CBC314-4F38-47A0-9D5A-2E5C7F232123}" presName="hierChild4" presStyleCnt="0"/>
      <dgm:spPr/>
    </dgm:pt>
    <dgm:pt modelId="{54E5A33D-53BD-44D0-B4E4-785FDCD1E841}" type="pres">
      <dgm:prSet presAssocID="{335EC740-05A4-4BCE-BEB5-B5E9A6C13F57}" presName="Name10" presStyleLbl="parChTrans1D2" presStyleIdx="1" presStyleCnt="4"/>
      <dgm:spPr/>
      <dgm:t>
        <a:bodyPr/>
        <a:lstStyle/>
        <a:p>
          <a:endParaRPr lang="fr-FR"/>
        </a:p>
      </dgm:t>
    </dgm:pt>
    <dgm:pt modelId="{EA390DF1-DCF2-44AF-B170-5D05C5DF15C8}" type="pres">
      <dgm:prSet presAssocID="{2D6791CC-0763-4C6C-9A42-032EA10C5AAA}" presName="hierRoot2" presStyleCnt="0"/>
      <dgm:spPr/>
    </dgm:pt>
    <dgm:pt modelId="{3AF2FCAA-DCF8-4D66-B8E6-474AE92D64E6}" type="pres">
      <dgm:prSet presAssocID="{2D6791CC-0763-4C6C-9A42-032EA10C5AAA}" presName="composite2" presStyleCnt="0"/>
      <dgm:spPr/>
    </dgm:pt>
    <dgm:pt modelId="{8E4C82B2-A656-4F10-AE6D-59128C0CE354}" type="pres">
      <dgm:prSet presAssocID="{2D6791CC-0763-4C6C-9A42-032EA10C5AAA}" presName="background2" presStyleLbl="node2" presStyleIdx="1" presStyleCnt="4"/>
      <dgm:spPr/>
    </dgm:pt>
    <dgm:pt modelId="{AE2437DA-FB36-47C5-A375-F01FB94A35C8}" type="pres">
      <dgm:prSet presAssocID="{2D6791CC-0763-4C6C-9A42-032EA10C5AAA}" presName="text2" presStyleLbl="fgAcc2" presStyleIdx="1" presStyleCnt="4" custScaleX="27964" custScaleY="39605" custLinFactNeighborX="-5386" custLinFactNeighborY="323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DD7E3FE-758E-4A52-8B75-8C043973623D}" type="pres">
      <dgm:prSet presAssocID="{2D6791CC-0763-4C6C-9A42-032EA10C5AAA}" presName="hierChild3" presStyleCnt="0"/>
      <dgm:spPr/>
    </dgm:pt>
    <dgm:pt modelId="{0BC48EF2-A8A6-4731-8189-9F1CDECC3A13}" type="pres">
      <dgm:prSet presAssocID="{4FFF0755-E3D6-48C4-9CD1-F6DFFA3F1143}" presName="Name17" presStyleLbl="parChTrans1D3" presStyleIdx="1" presStyleCnt="5"/>
      <dgm:spPr/>
      <dgm:t>
        <a:bodyPr/>
        <a:lstStyle/>
        <a:p>
          <a:endParaRPr lang="fr-FR"/>
        </a:p>
      </dgm:t>
    </dgm:pt>
    <dgm:pt modelId="{2BD7F0E0-76F3-4844-AEB5-EE19BACD9294}" type="pres">
      <dgm:prSet presAssocID="{87669738-E5FD-45C9-8178-4A0C7904CD1B}" presName="hierRoot3" presStyleCnt="0"/>
      <dgm:spPr/>
    </dgm:pt>
    <dgm:pt modelId="{C4E7AA1C-BEB8-486A-AE70-858BDFC12556}" type="pres">
      <dgm:prSet presAssocID="{87669738-E5FD-45C9-8178-4A0C7904CD1B}" presName="composite3" presStyleCnt="0"/>
      <dgm:spPr/>
    </dgm:pt>
    <dgm:pt modelId="{A4E56057-B7F5-48BF-9F1E-D20C9132696D}" type="pres">
      <dgm:prSet presAssocID="{87669738-E5FD-45C9-8178-4A0C7904CD1B}" presName="background3" presStyleLbl="node3" presStyleIdx="1" presStyleCnt="5"/>
      <dgm:spPr/>
    </dgm:pt>
    <dgm:pt modelId="{5E17D586-35A0-4B3B-85C6-EAD64AF6B900}" type="pres">
      <dgm:prSet presAssocID="{87669738-E5FD-45C9-8178-4A0C7904CD1B}" presName="text3" presStyleLbl="fgAcc3" presStyleIdx="1" presStyleCnt="5" custScaleX="22064" custScaleY="56259" custLinFactNeighborX="-5579" custLinFactNeighborY="1629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7454312-7B91-4A4A-B000-3044BEDE406C}" type="pres">
      <dgm:prSet presAssocID="{87669738-E5FD-45C9-8178-4A0C7904CD1B}" presName="hierChild4" presStyleCnt="0"/>
      <dgm:spPr/>
    </dgm:pt>
    <dgm:pt modelId="{DFB2742F-ABD8-47B9-BEDB-6951C3250FBA}" type="pres">
      <dgm:prSet presAssocID="{BCC2E9D5-FDBB-4A8F-AC66-4255B0AEA016}" presName="Name10" presStyleLbl="parChTrans1D2" presStyleIdx="2" presStyleCnt="4"/>
      <dgm:spPr/>
      <dgm:t>
        <a:bodyPr/>
        <a:lstStyle/>
        <a:p>
          <a:endParaRPr lang="fr-FR"/>
        </a:p>
      </dgm:t>
    </dgm:pt>
    <dgm:pt modelId="{1ACC0E7F-119E-4C5E-84FE-AB99EE942485}" type="pres">
      <dgm:prSet presAssocID="{6BEF3DDC-A418-44F2-83C9-5C66928E44A8}" presName="hierRoot2" presStyleCnt="0"/>
      <dgm:spPr/>
    </dgm:pt>
    <dgm:pt modelId="{3AE416A9-3DEA-4D08-814D-AD5A4C24EA91}" type="pres">
      <dgm:prSet presAssocID="{6BEF3DDC-A418-44F2-83C9-5C66928E44A8}" presName="composite2" presStyleCnt="0"/>
      <dgm:spPr/>
    </dgm:pt>
    <dgm:pt modelId="{880D502A-A866-4741-96C4-6812284F339D}" type="pres">
      <dgm:prSet presAssocID="{6BEF3DDC-A418-44F2-83C9-5C66928E44A8}" presName="background2" presStyleLbl="node2" presStyleIdx="2" presStyleCnt="4"/>
      <dgm:spPr/>
    </dgm:pt>
    <dgm:pt modelId="{5C4919DE-DF7C-4ACF-8805-7561B9E80F33}" type="pres">
      <dgm:prSet presAssocID="{6BEF3DDC-A418-44F2-83C9-5C66928E44A8}" presName="text2" presStyleLbl="fgAcc2" presStyleIdx="2" presStyleCnt="4" custScaleX="28288" custScaleY="41879" custLinFactNeighborX="-8825" custLinFactNeighborY="323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EF1F712-58B1-43EC-98A0-B4EC262BD6F8}" type="pres">
      <dgm:prSet presAssocID="{6BEF3DDC-A418-44F2-83C9-5C66928E44A8}" presName="hierChild3" presStyleCnt="0"/>
      <dgm:spPr/>
    </dgm:pt>
    <dgm:pt modelId="{730D5D45-EC19-4AAA-BEA6-7FF8F16A0AA8}" type="pres">
      <dgm:prSet presAssocID="{21B3CA67-7E8A-4226-9CBF-83816306DFE3}" presName="Name17" presStyleLbl="parChTrans1D3" presStyleIdx="2" presStyleCnt="5"/>
      <dgm:spPr/>
      <dgm:t>
        <a:bodyPr/>
        <a:lstStyle/>
        <a:p>
          <a:endParaRPr lang="fr-FR"/>
        </a:p>
      </dgm:t>
    </dgm:pt>
    <dgm:pt modelId="{1EFCB834-4A6F-40A9-882C-7A7460324CE1}" type="pres">
      <dgm:prSet presAssocID="{78782D4C-EE43-490A-860B-9E172AF3E05F}" presName="hierRoot3" presStyleCnt="0"/>
      <dgm:spPr/>
    </dgm:pt>
    <dgm:pt modelId="{5B50AD48-3A96-4171-810A-FA69A47F0C67}" type="pres">
      <dgm:prSet presAssocID="{78782D4C-EE43-490A-860B-9E172AF3E05F}" presName="composite3" presStyleCnt="0"/>
      <dgm:spPr/>
    </dgm:pt>
    <dgm:pt modelId="{F0767382-D575-4AFA-A0C5-E3DA51EF6E55}" type="pres">
      <dgm:prSet presAssocID="{78782D4C-EE43-490A-860B-9E172AF3E05F}" presName="background3" presStyleLbl="node3" presStyleIdx="2" presStyleCnt="5"/>
      <dgm:spPr/>
    </dgm:pt>
    <dgm:pt modelId="{91CCE3B1-3D04-4662-A5DC-E68BDCFE7C8D}" type="pres">
      <dgm:prSet presAssocID="{78782D4C-EE43-490A-860B-9E172AF3E05F}" presName="text3" presStyleLbl="fgAcc3" presStyleIdx="2" presStyleCnt="5" custScaleX="22628" custScaleY="56259" custLinFactNeighborX="-9892" custLinFactNeighborY="1428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D37D3CD-7F55-4D1E-98FC-C03A1E1EEF65}" type="pres">
      <dgm:prSet presAssocID="{78782D4C-EE43-490A-860B-9E172AF3E05F}" presName="hierChild4" presStyleCnt="0"/>
      <dgm:spPr/>
    </dgm:pt>
    <dgm:pt modelId="{6E13E3E4-C363-4F11-8A2A-DCE3911025E8}" type="pres">
      <dgm:prSet presAssocID="{78BE5EC8-E399-4364-B09E-3D0E8F55100A}" presName="Name17" presStyleLbl="parChTrans1D3" presStyleIdx="3" presStyleCnt="5"/>
      <dgm:spPr/>
      <dgm:t>
        <a:bodyPr/>
        <a:lstStyle/>
        <a:p>
          <a:endParaRPr lang="fr-FR"/>
        </a:p>
      </dgm:t>
    </dgm:pt>
    <dgm:pt modelId="{ADA4D5F6-4970-4180-AAFF-F4FF87030A28}" type="pres">
      <dgm:prSet presAssocID="{508DBFAB-55A4-469C-9BA3-007BF13263EC}" presName="hierRoot3" presStyleCnt="0"/>
      <dgm:spPr/>
    </dgm:pt>
    <dgm:pt modelId="{15F13776-22FA-435A-8100-FD72298F2B83}" type="pres">
      <dgm:prSet presAssocID="{508DBFAB-55A4-469C-9BA3-007BF13263EC}" presName="composite3" presStyleCnt="0"/>
      <dgm:spPr/>
    </dgm:pt>
    <dgm:pt modelId="{E3B15C96-12F0-4FB0-B1D7-D011AA032BEE}" type="pres">
      <dgm:prSet presAssocID="{508DBFAB-55A4-469C-9BA3-007BF13263EC}" presName="background3" presStyleLbl="node3" presStyleIdx="3" presStyleCnt="5"/>
      <dgm:spPr/>
    </dgm:pt>
    <dgm:pt modelId="{66188C42-F336-4CC4-A61C-D8888A1718E8}" type="pres">
      <dgm:prSet presAssocID="{508DBFAB-55A4-469C-9BA3-007BF13263EC}" presName="text3" presStyleLbl="fgAcc3" presStyleIdx="3" presStyleCnt="5" custScaleX="25323" custScaleY="56259" custLinFactNeighborX="5542" custLinFactNeighborY="1428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AC5BB05-8430-4CDD-9EBE-107A68874135}" type="pres">
      <dgm:prSet presAssocID="{508DBFAB-55A4-469C-9BA3-007BF13263EC}" presName="hierChild4" presStyleCnt="0"/>
      <dgm:spPr/>
    </dgm:pt>
    <dgm:pt modelId="{8E1F4B06-A457-4474-8229-8336B98BEE33}" type="pres">
      <dgm:prSet presAssocID="{915A4D0D-17DE-48BE-8485-F1BE8C5936D5}" presName="Name10" presStyleLbl="parChTrans1D2" presStyleIdx="3" presStyleCnt="4"/>
      <dgm:spPr/>
      <dgm:t>
        <a:bodyPr/>
        <a:lstStyle/>
        <a:p>
          <a:endParaRPr lang="fr-FR"/>
        </a:p>
      </dgm:t>
    </dgm:pt>
    <dgm:pt modelId="{4B96DA75-D45D-411B-A7C1-AF1B16CF4943}" type="pres">
      <dgm:prSet presAssocID="{58450738-1965-4E08-A900-106FDA4AF5AA}" presName="hierRoot2" presStyleCnt="0"/>
      <dgm:spPr/>
    </dgm:pt>
    <dgm:pt modelId="{1F2269CC-416C-4C0D-9C1C-D162DFAD6DB2}" type="pres">
      <dgm:prSet presAssocID="{58450738-1965-4E08-A900-106FDA4AF5AA}" presName="composite2" presStyleCnt="0"/>
      <dgm:spPr/>
    </dgm:pt>
    <dgm:pt modelId="{B907464F-99AE-4CBE-B4C3-5A9D38832CAE}" type="pres">
      <dgm:prSet presAssocID="{58450738-1965-4E08-A900-106FDA4AF5AA}" presName="background2" presStyleLbl="node2" presStyleIdx="3" presStyleCnt="4"/>
      <dgm:spPr/>
    </dgm:pt>
    <dgm:pt modelId="{AD016CEE-7F2F-405B-82BE-E88316F88872}" type="pres">
      <dgm:prSet presAssocID="{58450738-1965-4E08-A900-106FDA4AF5AA}" presName="text2" presStyleLbl="fgAcc2" presStyleIdx="3" presStyleCnt="4" custScaleX="28229" custScaleY="43468" custLinFactNeighborX="-8815" custLinFactNeighborY="323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4D0DE22-1DBA-4EDA-80DD-B44FBFAC27B0}" type="pres">
      <dgm:prSet presAssocID="{58450738-1965-4E08-A900-106FDA4AF5AA}" presName="hierChild3" presStyleCnt="0"/>
      <dgm:spPr/>
    </dgm:pt>
    <dgm:pt modelId="{EB839B8E-696F-49A7-9F39-7163BF13A6B8}" type="pres">
      <dgm:prSet presAssocID="{B32253A7-3D8D-4DC4-86A9-8719BF9426D2}" presName="Name17" presStyleLbl="parChTrans1D3" presStyleIdx="4" presStyleCnt="5"/>
      <dgm:spPr/>
      <dgm:t>
        <a:bodyPr/>
        <a:lstStyle/>
        <a:p>
          <a:endParaRPr lang="fr-FR"/>
        </a:p>
      </dgm:t>
    </dgm:pt>
    <dgm:pt modelId="{F0CC0CB8-A88D-4076-A7BF-512737FDF010}" type="pres">
      <dgm:prSet presAssocID="{F979D784-C231-4AFF-92D8-7366D24D9712}" presName="hierRoot3" presStyleCnt="0"/>
      <dgm:spPr/>
    </dgm:pt>
    <dgm:pt modelId="{2C5DFFEE-0093-4DBD-8F4A-9C9F21F32C09}" type="pres">
      <dgm:prSet presAssocID="{F979D784-C231-4AFF-92D8-7366D24D9712}" presName="composite3" presStyleCnt="0"/>
      <dgm:spPr/>
    </dgm:pt>
    <dgm:pt modelId="{8B3C229F-6E5F-4633-9CD2-302947184191}" type="pres">
      <dgm:prSet presAssocID="{F979D784-C231-4AFF-92D8-7366D24D9712}" presName="background3" presStyleLbl="node3" presStyleIdx="4" presStyleCnt="5"/>
      <dgm:spPr/>
    </dgm:pt>
    <dgm:pt modelId="{B8211D62-D595-4381-A557-25CAB20FFD42}" type="pres">
      <dgm:prSet presAssocID="{F979D784-C231-4AFF-92D8-7366D24D9712}" presName="text3" presStyleLbl="fgAcc3" presStyleIdx="4" presStyleCnt="5" custScaleX="25475" custScaleY="56259" custLinFactNeighborX="-3279" custLinFactNeighborY="1524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DF2EFAB-30A3-48F7-B5D4-DE5A03E00202}" type="pres">
      <dgm:prSet presAssocID="{F979D784-C231-4AFF-92D8-7366D24D9712}" presName="hierChild4" presStyleCnt="0"/>
      <dgm:spPr/>
    </dgm:pt>
  </dgm:ptLst>
  <dgm:cxnLst>
    <dgm:cxn modelId="{4B90DB86-87D0-49A4-8D28-9B0A82DEBB9A}" type="presOf" srcId="{21B3CA67-7E8A-4226-9CBF-83816306DFE3}" destId="{730D5D45-EC19-4AAA-BEA6-7FF8F16A0AA8}" srcOrd="0" destOrd="0" presId="urn:microsoft.com/office/officeart/2005/8/layout/hierarchy1"/>
    <dgm:cxn modelId="{14B0262D-0C43-4C76-9D0F-FBC9B3984D4E}" type="presOf" srcId="{A891D992-B09B-418D-831E-9C2DCE85075C}" destId="{0AD7CCAF-97AF-4DB4-BF94-49D404EAEEDE}" srcOrd="0" destOrd="0" presId="urn:microsoft.com/office/officeart/2005/8/layout/hierarchy1"/>
    <dgm:cxn modelId="{7F29F984-F579-40BD-B250-B1109F98F435}" type="presOf" srcId="{B32253A7-3D8D-4DC4-86A9-8719BF9426D2}" destId="{EB839B8E-696F-49A7-9F39-7163BF13A6B8}" srcOrd="0" destOrd="0" presId="urn:microsoft.com/office/officeart/2005/8/layout/hierarchy1"/>
    <dgm:cxn modelId="{2917F77B-A5C6-4AC4-94B1-59C06333EF30}" srcId="{6BEF3DDC-A418-44F2-83C9-5C66928E44A8}" destId="{508DBFAB-55A4-469C-9BA3-007BF13263EC}" srcOrd="1" destOrd="0" parTransId="{78BE5EC8-E399-4364-B09E-3D0E8F55100A}" sibTransId="{9E2DE343-914E-41BA-93D7-35BE8266E199}"/>
    <dgm:cxn modelId="{1C93C204-DE01-4CA2-A1BD-DA0E70B1DB93}" type="presOf" srcId="{13CBC314-4F38-47A0-9D5A-2E5C7F232123}" destId="{1D8F2BDB-C02B-42C8-8AAE-D5B0FECEB92C}" srcOrd="0" destOrd="0" presId="urn:microsoft.com/office/officeart/2005/8/layout/hierarchy1"/>
    <dgm:cxn modelId="{338BEFC4-A1CD-443B-8B5B-E0FB85B1138C}" srcId="{EFA30386-6DD6-4773-87D5-581290444E0D}" destId="{6BEF3DDC-A418-44F2-83C9-5C66928E44A8}" srcOrd="2" destOrd="0" parTransId="{BCC2E9D5-FDBB-4A8F-AC66-4255B0AEA016}" sibTransId="{960E5A5B-89FB-4AB6-85B0-77B3F640CF48}"/>
    <dgm:cxn modelId="{AB2FD1DA-EA69-4F98-953F-EB06845CCF21}" srcId="{2D6791CC-0763-4C6C-9A42-032EA10C5AAA}" destId="{87669738-E5FD-45C9-8178-4A0C7904CD1B}" srcOrd="0" destOrd="0" parTransId="{4FFF0755-E3D6-48C4-9CD1-F6DFFA3F1143}" sibTransId="{55AA2AC6-4D3B-429D-BFE0-57CCD6408D56}"/>
    <dgm:cxn modelId="{2999793C-83D2-4CA1-A1D8-6625986FE121}" type="presOf" srcId="{1E4EFB50-6934-4C81-8EDA-5A2547B055C9}" destId="{9E3E69A4-0192-42C8-ABE5-07CB5AFB7783}" srcOrd="0" destOrd="0" presId="urn:microsoft.com/office/officeart/2005/8/layout/hierarchy1"/>
    <dgm:cxn modelId="{90BDB79C-026B-49A4-B3F4-AD0836834561}" srcId="{1E4EFB50-6934-4C81-8EDA-5A2547B055C9}" destId="{13CBC314-4F38-47A0-9D5A-2E5C7F232123}" srcOrd="0" destOrd="0" parTransId="{30DA8E0F-B51B-487B-9599-384B29834F86}" sibTransId="{A4B7BD9E-25B6-4DDF-81B5-E34BAD1A08B7}"/>
    <dgm:cxn modelId="{5C47ACA2-750A-478A-8DA1-29F26E443B83}" type="presOf" srcId="{30DA8E0F-B51B-487B-9599-384B29834F86}" destId="{730A95AB-5CA7-45D4-A976-D21F220AEC2F}" srcOrd="0" destOrd="0" presId="urn:microsoft.com/office/officeart/2005/8/layout/hierarchy1"/>
    <dgm:cxn modelId="{448B96D9-6779-46BF-A96C-76085BD45ADA}" srcId="{6BEF3DDC-A418-44F2-83C9-5C66928E44A8}" destId="{78782D4C-EE43-490A-860B-9E172AF3E05F}" srcOrd="0" destOrd="0" parTransId="{21B3CA67-7E8A-4226-9CBF-83816306DFE3}" sibTransId="{63EE8268-E216-467A-88A3-FCBCC7A38EAD}"/>
    <dgm:cxn modelId="{DFD83A69-EBA5-4C41-BBC0-893F9C9C0E62}" type="presOf" srcId="{915A4D0D-17DE-48BE-8485-F1BE8C5936D5}" destId="{8E1F4B06-A457-4474-8229-8336B98BEE33}" srcOrd="0" destOrd="0" presId="urn:microsoft.com/office/officeart/2005/8/layout/hierarchy1"/>
    <dgm:cxn modelId="{C4C43EF7-9188-434C-8EC7-E2D89AE3DB25}" srcId="{EFA30386-6DD6-4773-87D5-581290444E0D}" destId="{2D6791CC-0763-4C6C-9A42-032EA10C5AAA}" srcOrd="1" destOrd="0" parTransId="{335EC740-05A4-4BCE-BEB5-B5E9A6C13F57}" sibTransId="{5A0BBC02-0B39-4E96-B1B7-29CD5B77192C}"/>
    <dgm:cxn modelId="{A77073F8-87C4-4B37-8055-4FA40F296C86}" type="presOf" srcId="{58450738-1965-4E08-A900-106FDA4AF5AA}" destId="{AD016CEE-7F2F-405B-82BE-E88316F88872}" srcOrd="0" destOrd="0" presId="urn:microsoft.com/office/officeart/2005/8/layout/hierarchy1"/>
    <dgm:cxn modelId="{5791A896-1095-4BEB-8B4B-B7DDE4FB3CA4}" type="presOf" srcId="{6BEF3DDC-A418-44F2-83C9-5C66928E44A8}" destId="{5C4919DE-DF7C-4ACF-8805-7561B9E80F33}" srcOrd="0" destOrd="0" presId="urn:microsoft.com/office/officeart/2005/8/layout/hierarchy1"/>
    <dgm:cxn modelId="{6A7F4D72-DAE1-4E05-A189-47D51BDFA2D3}" srcId="{6AC39619-0DAB-4678-807B-3F163C57BCD3}" destId="{EFA30386-6DD6-4773-87D5-581290444E0D}" srcOrd="0" destOrd="0" parTransId="{13CF458A-F1CB-4240-A7F8-0D37DC5FB52A}" sibTransId="{BA92A36A-C5F3-4505-BACA-75B1E45FC07A}"/>
    <dgm:cxn modelId="{CAD7ADEC-67AB-45A7-8EE5-06B92337C558}" type="presOf" srcId="{87669738-E5FD-45C9-8178-4A0C7904CD1B}" destId="{5E17D586-35A0-4B3B-85C6-EAD64AF6B900}" srcOrd="0" destOrd="0" presId="urn:microsoft.com/office/officeart/2005/8/layout/hierarchy1"/>
    <dgm:cxn modelId="{2C4205AE-31DF-40B0-AC11-8E477D8CD6CE}" type="presOf" srcId="{2D6791CC-0763-4C6C-9A42-032EA10C5AAA}" destId="{AE2437DA-FB36-47C5-A375-F01FB94A35C8}" srcOrd="0" destOrd="0" presId="urn:microsoft.com/office/officeart/2005/8/layout/hierarchy1"/>
    <dgm:cxn modelId="{AA7BF6A4-6F46-4BF6-9666-8C487211A9E4}" type="presOf" srcId="{BCC2E9D5-FDBB-4A8F-AC66-4255B0AEA016}" destId="{DFB2742F-ABD8-47B9-BEDB-6951C3250FBA}" srcOrd="0" destOrd="0" presId="urn:microsoft.com/office/officeart/2005/8/layout/hierarchy1"/>
    <dgm:cxn modelId="{12FF6AC6-0702-4BFE-B011-B301447BDD93}" srcId="{EFA30386-6DD6-4773-87D5-581290444E0D}" destId="{58450738-1965-4E08-A900-106FDA4AF5AA}" srcOrd="3" destOrd="0" parTransId="{915A4D0D-17DE-48BE-8485-F1BE8C5936D5}" sibTransId="{8A4FB3BC-F0E7-4D74-8326-13AD87E2B53F}"/>
    <dgm:cxn modelId="{1B16D529-AD0E-43C4-A382-CF9B865DB0ED}" type="presOf" srcId="{508DBFAB-55A4-469C-9BA3-007BF13263EC}" destId="{66188C42-F336-4CC4-A61C-D8888A1718E8}" srcOrd="0" destOrd="0" presId="urn:microsoft.com/office/officeart/2005/8/layout/hierarchy1"/>
    <dgm:cxn modelId="{DB7A59A6-0950-43E5-803B-02C3BD3CA005}" type="presOf" srcId="{4FFF0755-E3D6-48C4-9CD1-F6DFFA3F1143}" destId="{0BC48EF2-A8A6-4731-8189-9F1CDECC3A13}" srcOrd="0" destOrd="0" presId="urn:microsoft.com/office/officeart/2005/8/layout/hierarchy1"/>
    <dgm:cxn modelId="{25FD1458-B7A9-48EE-965A-0196AB252961}" type="presOf" srcId="{78BE5EC8-E399-4364-B09E-3D0E8F55100A}" destId="{6E13E3E4-C363-4F11-8A2A-DCE3911025E8}" srcOrd="0" destOrd="0" presId="urn:microsoft.com/office/officeart/2005/8/layout/hierarchy1"/>
    <dgm:cxn modelId="{51A1C856-B5A9-4E18-8D08-234A85310D36}" srcId="{58450738-1965-4E08-A900-106FDA4AF5AA}" destId="{F979D784-C231-4AFF-92D8-7366D24D9712}" srcOrd="0" destOrd="0" parTransId="{B32253A7-3D8D-4DC4-86A9-8719BF9426D2}" sibTransId="{5879A23B-929A-414A-A70C-C18C160FF526}"/>
    <dgm:cxn modelId="{2ACFE576-C523-40AD-861E-8A8741EA059F}" type="presOf" srcId="{F979D784-C231-4AFF-92D8-7366D24D9712}" destId="{B8211D62-D595-4381-A557-25CAB20FFD42}" srcOrd="0" destOrd="0" presId="urn:microsoft.com/office/officeart/2005/8/layout/hierarchy1"/>
    <dgm:cxn modelId="{5F1FC819-3564-4C1D-8293-D3CDB5946A9F}" type="presOf" srcId="{78782D4C-EE43-490A-860B-9E172AF3E05F}" destId="{91CCE3B1-3D04-4662-A5DC-E68BDCFE7C8D}" srcOrd="0" destOrd="0" presId="urn:microsoft.com/office/officeart/2005/8/layout/hierarchy1"/>
    <dgm:cxn modelId="{73A509C9-B09F-4893-9418-6DDFA454D412}" srcId="{EFA30386-6DD6-4773-87D5-581290444E0D}" destId="{1E4EFB50-6934-4C81-8EDA-5A2547B055C9}" srcOrd="0" destOrd="0" parTransId="{A891D992-B09B-418D-831E-9C2DCE85075C}" sibTransId="{26B21927-9402-4C2F-8479-604DB5065856}"/>
    <dgm:cxn modelId="{97D5A966-81E8-4D26-806E-36144A5C891B}" type="presOf" srcId="{335EC740-05A4-4BCE-BEB5-B5E9A6C13F57}" destId="{54E5A33D-53BD-44D0-B4E4-785FDCD1E841}" srcOrd="0" destOrd="0" presId="urn:microsoft.com/office/officeart/2005/8/layout/hierarchy1"/>
    <dgm:cxn modelId="{301BAB63-5810-48C7-A6F2-D2CFF449748E}" type="presOf" srcId="{EFA30386-6DD6-4773-87D5-581290444E0D}" destId="{E509A1B7-4BF9-40DD-9C93-15DA4CD81B02}" srcOrd="0" destOrd="0" presId="urn:microsoft.com/office/officeart/2005/8/layout/hierarchy1"/>
    <dgm:cxn modelId="{CD6895B0-512E-4030-B08C-A8C81162C09B}" type="presOf" srcId="{6AC39619-0DAB-4678-807B-3F163C57BCD3}" destId="{18A198DB-D0D9-4974-8EF0-4F3B02724E78}" srcOrd="0" destOrd="0" presId="urn:microsoft.com/office/officeart/2005/8/layout/hierarchy1"/>
    <dgm:cxn modelId="{24436F76-BEB7-42F4-9E8D-0D0AE706662C}" type="presParOf" srcId="{18A198DB-D0D9-4974-8EF0-4F3B02724E78}" destId="{F49E124B-5E01-4426-9A7B-ADD5DB4D9338}" srcOrd="0" destOrd="0" presId="urn:microsoft.com/office/officeart/2005/8/layout/hierarchy1"/>
    <dgm:cxn modelId="{A476CB5E-D817-432C-849A-BF630389627F}" type="presParOf" srcId="{F49E124B-5E01-4426-9A7B-ADD5DB4D9338}" destId="{FE48CE0D-AF3E-4292-AC53-9A973A090E1F}" srcOrd="0" destOrd="0" presId="urn:microsoft.com/office/officeart/2005/8/layout/hierarchy1"/>
    <dgm:cxn modelId="{8342C103-8DEB-4B66-BA36-EED718FDB150}" type="presParOf" srcId="{FE48CE0D-AF3E-4292-AC53-9A973A090E1F}" destId="{92D360EF-03DA-4F1F-AC75-1B32695A621F}" srcOrd="0" destOrd="0" presId="urn:microsoft.com/office/officeart/2005/8/layout/hierarchy1"/>
    <dgm:cxn modelId="{0419D178-DC18-40AD-873C-6D4771220E7C}" type="presParOf" srcId="{FE48CE0D-AF3E-4292-AC53-9A973A090E1F}" destId="{E509A1B7-4BF9-40DD-9C93-15DA4CD81B02}" srcOrd="1" destOrd="0" presId="urn:microsoft.com/office/officeart/2005/8/layout/hierarchy1"/>
    <dgm:cxn modelId="{45C00AB3-0F87-4720-B17B-066741705E58}" type="presParOf" srcId="{F49E124B-5E01-4426-9A7B-ADD5DB4D9338}" destId="{861628EE-7AFC-4D11-B1D3-C087920D4DD5}" srcOrd="1" destOrd="0" presId="urn:microsoft.com/office/officeart/2005/8/layout/hierarchy1"/>
    <dgm:cxn modelId="{CD71488D-A1D5-4272-ABD2-CE2DB28F134A}" type="presParOf" srcId="{861628EE-7AFC-4D11-B1D3-C087920D4DD5}" destId="{0AD7CCAF-97AF-4DB4-BF94-49D404EAEEDE}" srcOrd="0" destOrd="0" presId="urn:microsoft.com/office/officeart/2005/8/layout/hierarchy1"/>
    <dgm:cxn modelId="{D9AE81B9-B7F2-4762-8130-86D42FAE1592}" type="presParOf" srcId="{861628EE-7AFC-4D11-B1D3-C087920D4DD5}" destId="{42367C85-2BA8-48BE-B4C4-DAE5FC10C89A}" srcOrd="1" destOrd="0" presId="urn:microsoft.com/office/officeart/2005/8/layout/hierarchy1"/>
    <dgm:cxn modelId="{8A939D13-58B3-4E6D-9C4D-20655F67EF4A}" type="presParOf" srcId="{42367C85-2BA8-48BE-B4C4-DAE5FC10C89A}" destId="{69BE1341-3DCF-43AE-849F-793E56990B42}" srcOrd="0" destOrd="0" presId="urn:microsoft.com/office/officeart/2005/8/layout/hierarchy1"/>
    <dgm:cxn modelId="{0E216155-DDE6-4C4B-8577-C5C23412C2F7}" type="presParOf" srcId="{69BE1341-3DCF-43AE-849F-793E56990B42}" destId="{E17D62CE-2892-45F5-BFB0-1AEB3D1FCAF9}" srcOrd="0" destOrd="0" presId="urn:microsoft.com/office/officeart/2005/8/layout/hierarchy1"/>
    <dgm:cxn modelId="{ADD2222A-D4B0-43B2-9665-9D07D9AEA11A}" type="presParOf" srcId="{69BE1341-3DCF-43AE-849F-793E56990B42}" destId="{9E3E69A4-0192-42C8-ABE5-07CB5AFB7783}" srcOrd="1" destOrd="0" presId="urn:microsoft.com/office/officeart/2005/8/layout/hierarchy1"/>
    <dgm:cxn modelId="{F9520C79-4AB9-47AB-A759-E0705A97DA0C}" type="presParOf" srcId="{42367C85-2BA8-48BE-B4C4-DAE5FC10C89A}" destId="{1DD8F6BA-E069-423F-8D10-04E14B4B795F}" srcOrd="1" destOrd="0" presId="urn:microsoft.com/office/officeart/2005/8/layout/hierarchy1"/>
    <dgm:cxn modelId="{97DE7243-72D1-4849-9384-5A39E23BB32A}" type="presParOf" srcId="{1DD8F6BA-E069-423F-8D10-04E14B4B795F}" destId="{730A95AB-5CA7-45D4-A976-D21F220AEC2F}" srcOrd="0" destOrd="0" presId="urn:microsoft.com/office/officeart/2005/8/layout/hierarchy1"/>
    <dgm:cxn modelId="{63EF95C8-5B09-4F67-AA5F-5F1FE34C78F2}" type="presParOf" srcId="{1DD8F6BA-E069-423F-8D10-04E14B4B795F}" destId="{71EA6FB6-C77A-431B-A598-8B8863A3D949}" srcOrd="1" destOrd="0" presId="urn:microsoft.com/office/officeart/2005/8/layout/hierarchy1"/>
    <dgm:cxn modelId="{CA64AC10-1730-42E7-80C8-D6936F264AA8}" type="presParOf" srcId="{71EA6FB6-C77A-431B-A598-8B8863A3D949}" destId="{9B440C78-D322-4A1A-9AA9-DC2CF2BCA45F}" srcOrd="0" destOrd="0" presId="urn:microsoft.com/office/officeart/2005/8/layout/hierarchy1"/>
    <dgm:cxn modelId="{A19B6B4B-CB9D-4C89-AF31-1EA75F59F2FC}" type="presParOf" srcId="{9B440C78-D322-4A1A-9AA9-DC2CF2BCA45F}" destId="{E7FE42FB-942D-4105-855C-B5A01C0F98DE}" srcOrd="0" destOrd="0" presId="urn:microsoft.com/office/officeart/2005/8/layout/hierarchy1"/>
    <dgm:cxn modelId="{4AD5FE41-41B4-432C-A5A2-124E71D9FF33}" type="presParOf" srcId="{9B440C78-D322-4A1A-9AA9-DC2CF2BCA45F}" destId="{1D8F2BDB-C02B-42C8-8AAE-D5B0FECEB92C}" srcOrd="1" destOrd="0" presId="urn:microsoft.com/office/officeart/2005/8/layout/hierarchy1"/>
    <dgm:cxn modelId="{4A71A90B-19E2-4884-8043-2A6BA936B272}" type="presParOf" srcId="{71EA6FB6-C77A-431B-A598-8B8863A3D949}" destId="{8E12598E-736F-4027-A2FF-5C321A89C389}" srcOrd="1" destOrd="0" presId="urn:microsoft.com/office/officeart/2005/8/layout/hierarchy1"/>
    <dgm:cxn modelId="{445564C5-47A2-483D-9B5D-C4BC564BD672}" type="presParOf" srcId="{861628EE-7AFC-4D11-B1D3-C087920D4DD5}" destId="{54E5A33D-53BD-44D0-B4E4-785FDCD1E841}" srcOrd="2" destOrd="0" presId="urn:microsoft.com/office/officeart/2005/8/layout/hierarchy1"/>
    <dgm:cxn modelId="{0FEB6CE1-3546-4421-AC95-6E47CD64E76F}" type="presParOf" srcId="{861628EE-7AFC-4D11-B1D3-C087920D4DD5}" destId="{EA390DF1-DCF2-44AF-B170-5D05C5DF15C8}" srcOrd="3" destOrd="0" presId="urn:microsoft.com/office/officeart/2005/8/layout/hierarchy1"/>
    <dgm:cxn modelId="{68DB70F2-418D-469F-B664-7803920F4FC5}" type="presParOf" srcId="{EA390DF1-DCF2-44AF-B170-5D05C5DF15C8}" destId="{3AF2FCAA-DCF8-4D66-B8E6-474AE92D64E6}" srcOrd="0" destOrd="0" presId="urn:microsoft.com/office/officeart/2005/8/layout/hierarchy1"/>
    <dgm:cxn modelId="{A38FCA15-FC64-46E9-A36D-EFF265AB04C6}" type="presParOf" srcId="{3AF2FCAA-DCF8-4D66-B8E6-474AE92D64E6}" destId="{8E4C82B2-A656-4F10-AE6D-59128C0CE354}" srcOrd="0" destOrd="0" presId="urn:microsoft.com/office/officeart/2005/8/layout/hierarchy1"/>
    <dgm:cxn modelId="{BD79E056-299E-468C-A112-5F3BBBFFB316}" type="presParOf" srcId="{3AF2FCAA-DCF8-4D66-B8E6-474AE92D64E6}" destId="{AE2437DA-FB36-47C5-A375-F01FB94A35C8}" srcOrd="1" destOrd="0" presId="urn:microsoft.com/office/officeart/2005/8/layout/hierarchy1"/>
    <dgm:cxn modelId="{F78437BA-B2DD-463E-9386-1B578C032579}" type="presParOf" srcId="{EA390DF1-DCF2-44AF-B170-5D05C5DF15C8}" destId="{1DD7E3FE-758E-4A52-8B75-8C043973623D}" srcOrd="1" destOrd="0" presId="urn:microsoft.com/office/officeart/2005/8/layout/hierarchy1"/>
    <dgm:cxn modelId="{54A9E2FE-05FC-4628-9834-BF501969F847}" type="presParOf" srcId="{1DD7E3FE-758E-4A52-8B75-8C043973623D}" destId="{0BC48EF2-A8A6-4731-8189-9F1CDECC3A13}" srcOrd="0" destOrd="0" presId="urn:microsoft.com/office/officeart/2005/8/layout/hierarchy1"/>
    <dgm:cxn modelId="{25EC4733-E3BD-413E-B474-95D81D06B127}" type="presParOf" srcId="{1DD7E3FE-758E-4A52-8B75-8C043973623D}" destId="{2BD7F0E0-76F3-4844-AEB5-EE19BACD9294}" srcOrd="1" destOrd="0" presId="urn:microsoft.com/office/officeart/2005/8/layout/hierarchy1"/>
    <dgm:cxn modelId="{C30E4DD1-3E25-4FED-918E-A78BED9C87C8}" type="presParOf" srcId="{2BD7F0E0-76F3-4844-AEB5-EE19BACD9294}" destId="{C4E7AA1C-BEB8-486A-AE70-858BDFC12556}" srcOrd="0" destOrd="0" presId="urn:microsoft.com/office/officeart/2005/8/layout/hierarchy1"/>
    <dgm:cxn modelId="{D01D8A8D-5B5D-49BB-82F8-632933826718}" type="presParOf" srcId="{C4E7AA1C-BEB8-486A-AE70-858BDFC12556}" destId="{A4E56057-B7F5-48BF-9F1E-D20C9132696D}" srcOrd="0" destOrd="0" presId="urn:microsoft.com/office/officeart/2005/8/layout/hierarchy1"/>
    <dgm:cxn modelId="{E1354589-3E75-432C-91A9-2F1580A51CC6}" type="presParOf" srcId="{C4E7AA1C-BEB8-486A-AE70-858BDFC12556}" destId="{5E17D586-35A0-4B3B-85C6-EAD64AF6B900}" srcOrd="1" destOrd="0" presId="urn:microsoft.com/office/officeart/2005/8/layout/hierarchy1"/>
    <dgm:cxn modelId="{FFD19AF4-5964-4F25-91C9-64EE2CF40269}" type="presParOf" srcId="{2BD7F0E0-76F3-4844-AEB5-EE19BACD9294}" destId="{77454312-7B91-4A4A-B000-3044BEDE406C}" srcOrd="1" destOrd="0" presId="urn:microsoft.com/office/officeart/2005/8/layout/hierarchy1"/>
    <dgm:cxn modelId="{0B961AB8-F981-47CD-A7B2-401FFE53FC24}" type="presParOf" srcId="{861628EE-7AFC-4D11-B1D3-C087920D4DD5}" destId="{DFB2742F-ABD8-47B9-BEDB-6951C3250FBA}" srcOrd="4" destOrd="0" presId="urn:microsoft.com/office/officeart/2005/8/layout/hierarchy1"/>
    <dgm:cxn modelId="{53FEC571-4774-4A64-B015-531F01B09AFC}" type="presParOf" srcId="{861628EE-7AFC-4D11-B1D3-C087920D4DD5}" destId="{1ACC0E7F-119E-4C5E-84FE-AB99EE942485}" srcOrd="5" destOrd="0" presId="urn:microsoft.com/office/officeart/2005/8/layout/hierarchy1"/>
    <dgm:cxn modelId="{7C2B7C00-EC45-4C89-AE3B-ECA894646451}" type="presParOf" srcId="{1ACC0E7F-119E-4C5E-84FE-AB99EE942485}" destId="{3AE416A9-3DEA-4D08-814D-AD5A4C24EA91}" srcOrd="0" destOrd="0" presId="urn:microsoft.com/office/officeart/2005/8/layout/hierarchy1"/>
    <dgm:cxn modelId="{E8FA79E5-FF0F-44BF-91ED-97C1A4854902}" type="presParOf" srcId="{3AE416A9-3DEA-4D08-814D-AD5A4C24EA91}" destId="{880D502A-A866-4741-96C4-6812284F339D}" srcOrd="0" destOrd="0" presId="urn:microsoft.com/office/officeart/2005/8/layout/hierarchy1"/>
    <dgm:cxn modelId="{41812B35-9FC6-4342-97D9-3C2D5411235B}" type="presParOf" srcId="{3AE416A9-3DEA-4D08-814D-AD5A4C24EA91}" destId="{5C4919DE-DF7C-4ACF-8805-7561B9E80F33}" srcOrd="1" destOrd="0" presId="urn:microsoft.com/office/officeart/2005/8/layout/hierarchy1"/>
    <dgm:cxn modelId="{49904C00-DA54-476B-9D27-242D9B4FF7D2}" type="presParOf" srcId="{1ACC0E7F-119E-4C5E-84FE-AB99EE942485}" destId="{AEF1F712-58B1-43EC-98A0-B4EC262BD6F8}" srcOrd="1" destOrd="0" presId="urn:microsoft.com/office/officeart/2005/8/layout/hierarchy1"/>
    <dgm:cxn modelId="{CA2F97F1-1D5D-4F41-AC68-68BCC706C551}" type="presParOf" srcId="{AEF1F712-58B1-43EC-98A0-B4EC262BD6F8}" destId="{730D5D45-EC19-4AAA-BEA6-7FF8F16A0AA8}" srcOrd="0" destOrd="0" presId="urn:microsoft.com/office/officeart/2005/8/layout/hierarchy1"/>
    <dgm:cxn modelId="{B5EA36C0-12B4-4F1A-B4E5-7A48E33DBCB1}" type="presParOf" srcId="{AEF1F712-58B1-43EC-98A0-B4EC262BD6F8}" destId="{1EFCB834-4A6F-40A9-882C-7A7460324CE1}" srcOrd="1" destOrd="0" presId="urn:microsoft.com/office/officeart/2005/8/layout/hierarchy1"/>
    <dgm:cxn modelId="{DA863260-AFF5-4308-8A85-75EB0F80D844}" type="presParOf" srcId="{1EFCB834-4A6F-40A9-882C-7A7460324CE1}" destId="{5B50AD48-3A96-4171-810A-FA69A47F0C67}" srcOrd="0" destOrd="0" presId="urn:microsoft.com/office/officeart/2005/8/layout/hierarchy1"/>
    <dgm:cxn modelId="{B69A1BB0-F9F5-45A4-B779-24DE2C50BD6D}" type="presParOf" srcId="{5B50AD48-3A96-4171-810A-FA69A47F0C67}" destId="{F0767382-D575-4AFA-A0C5-E3DA51EF6E55}" srcOrd="0" destOrd="0" presId="urn:microsoft.com/office/officeart/2005/8/layout/hierarchy1"/>
    <dgm:cxn modelId="{24471304-2954-4876-8692-88C06EA6A95E}" type="presParOf" srcId="{5B50AD48-3A96-4171-810A-FA69A47F0C67}" destId="{91CCE3B1-3D04-4662-A5DC-E68BDCFE7C8D}" srcOrd="1" destOrd="0" presId="urn:microsoft.com/office/officeart/2005/8/layout/hierarchy1"/>
    <dgm:cxn modelId="{600C98DD-D323-4128-BE81-4455C5241600}" type="presParOf" srcId="{1EFCB834-4A6F-40A9-882C-7A7460324CE1}" destId="{3D37D3CD-7F55-4D1E-98FC-C03A1E1EEF65}" srcOrd="1" destOrd="0" presId="urn:microsoft.com/office/officeart/2005/8/layout/hierarchy1"/>
    <dgm:cxn modelId="{D5904200-D0A0-4FC6-AEF4-2FCDD8CD105D}" type="presParOf" srcId="{AEF1F712-58B1-43EC-98A0-B4EC262BD6F8}" destId="{6E13E3E4-C363-4F11-8A2A-DCE3911025E8}" srcOrd="2" destOrd="0" presId="urn:microsoft.com/office/officeart/2005/8/layout/hierarchy1"/>
    <dgm:cxn modelId="{AE14CA93-9C4D-4E28-88F7-EB6AB6ABA61B}" type="presParOf" srcId="{AEF1F712-58B1-43EC-98A0-B4EC262BD6F8}" destId="{ADA4D5F6-4970-4180-AAFF-F4FF87030A28}" srcOrd="3" destOrd="0" presId="urn:microsoft.com/office/officeart/2005/8/layout/hierarchy1"/>
    <dgm:cxn modelId="{648E7A29-0783-4741-9AFB-C3376A9E5BCB}" type="presParOf" srcId="{ADA4D5F6-4970-4180-AAFF-F4FF87030A28}" destId="{15F13776-22FA-435A-8100-FD72298F2B83}" srcOrd="0" destOrd="0" presId="urn:microsoft.com/office/officeart/2005/8/layout/hierarchy1"/>
    <dgm:cxn modelId="{56C009E1-6AEB-466B-B314-EEEA96C9B626}" type="presParOf" srcId="{15F13776-22FA-435A-8100-FD72298F2B83}" destId="{E3B15C96-12F0-4FB0-B1D7-D011AA032BEE}" srcOrd="0" destOrd="0" presId="urn:microsoft.com/office/officeart/2005/8/layout/hierarchy1"/>
    <dgm:cxn modelId="{BE82984A-A0D1-4650-98CA-31652D1092AD}" type="presParOf" srcId="{15F13776-22FA-435A-8100-FD72298F2B83}" destId="{66188C42-F336-4CC4-A61C-D8888A1718E8}" srcOrd="1" destOrd="0" presId="urn:microsoft.com/office/officeart/2005/8/layout/hierarchy1"/>
    <dgm:cxn modelId="{376BC620-ED71-4357-BA1D-484D5EE33662}" type="presParOf" srcId="{ADA4D5F6-4970-4180-AAFF-F4FF87030A28}" destId="{FAC5BB05-8430-4CDD-9EBE-107A68874135}" srcOrd="1" destOrd="0" presId="urn:microsoft.com/office/officeart/2005/8/layout/hierarchy1"/>
    <dgm:cxn modelId="{A17DD57B-8ECC-4F23-A58D-3366BAF8D585}" type="presParOf" srcId="{861628EE-7AFC-4D11-B1D3-C087920D4DD5}" destId="{8E1F4B06-A457-4474-8229-8336B98BEE33}" srcOrd="6" destOrd="0" presId="urn:microsoft.com/office/officeart/2005/8/layout/hierarchy1"/>
    <dgm:cxn modelId="{29BE3A65-99C2-4DD4-80C9-542408A7CE56}" type="presParOf" srcId="{861628EE-7AFC-4D11-B1D3-C087920D4DD5}" destId="{4B96DA75-D45D-411B-A7C1-AF1B16CF4943}" srcOrd="7" destOrd="0" presId="urn:microsoft.com/office/officeart/2005/8/layout/hierarchy1"/>
    <dgm:cxn modelId="{F7CC9F00-42A9-4B3E-BAB0-60901F8993B4}" type="presParOf" srcId="{4B96DA75-D45D-411B-A7C1-AF1B16CF4943}" destId="{1F2269CC-416C-4C0D-9C1C-D162DFAD6DB2}" srcOrd="0" destOrd="0" presId="urn:microsoft.com/office/officeart/2005/8/layout/hierarchy1"/>
    <dgm:cxn modelId="{77E4B04B-6817-4C50-8AC8-C65F996408D0}" type="presParOf" srcId="{1F2269CC-416C-4C0D-9C1C-D162DFAD6DB2}" destId="{B907464F-99AE-4CBE-B4C3-5A9D38832CAE}" srcOrd="0" destOrd="0" presId="urn:microsoft.com/office/officeart/2005/8/layout/hierarchy1"/>
    <dgm:cxn modelId="{229F3451-A012-4488-942D-1C855019E15E}" type="presParOf" srcId="{1F2269CC-416C-4C0D-9C1C-D162DFAD6DB2}" destId="{AD016CEE-7F2F-405B-82BE-E88316F88872}" srcOrd="1" destOrd="0" presId="urn:microsoft.com/office/officeart/2005/8/layout/hierarchy1"/>
    <dgm:cxn modelId="{FC530095-490D-49BA-800E-8BA9E2AD6564}" type="presParOf" srcId="{4B96DA75-D45D-411B-A7C1-AF1B16CF4943}" destId="{A4D0DE22-1DBA-4EDA-80DD-B44FBFAC27B0}" srcOrd="1" destOrd="0" presId="urn:microsoft.com/office/officeart/2005/8/layout/hierarchy1"/>
    <dgm:cxn modelId="{31F8FE9B-B692-458C-9C5C-DDB732ED7E3D}" type="presParOf" srcId="{A4D0DE22-1DBA-4EDA-80DD-B44FBFAC27B0}" destId="{EB839B8E-696F-49A7-9F39-7163BF13A6B8}" srcOrd="0" destOrd="0" presId="urn:microsoft.com/office/officeart/2005/8/layout/hierarchy1"/>
    <dgm:cxn modelId="{1164B8E5-649B-4EDE-B764-A2FC13D7CA92}" type="presParOf" srcId="{A4D0DE22-1DBA-4EDA-80DD-B44FBFAC27B0}" destId="{F0CC0CB8-A88D-4076-A7BF-512737FDF010}" srcOrd="1" destOrd="0" presId="urn:microsoft.com/office/officeart/2005/8/layout/hierarchy1"/>
    <dgm:cxn modelId="{B15EA9C6-C3F0-4FDC-9E1A-D5A276CE077D}" type="presParOf" srcId="{F0CC0CB8-A88D-4076-A7BF-512737FDF010}" destId="{2C5DFFEE-0093-4DBD-8F4A-9C9F21F32C09}" srcOrd="0" destOrd="0" presId="urn:microsoft.com/office/officeart/2005/8/layout/hierarchy1"/>
    <dgm:cxn modelId="{E6237511-591C-4DE1-BF2D-F57443E49B94}" type="presParOf" srcId="{2C5DFFEE-0093-4DBD-8F4A-9C9F21F32C09}" destId="{8B3C229F-6E5F-4633-9CD2-302947184191}" srcOrd="0" destOrd="0" presId="urn:microsoft.com/office/officeart/2005/8/layout/hierarchy1"/>
    <dgm:cxn modelId="{C15D6B45-21A6-47CB-B0CD-EBDA3BAE886D}" type="presParOf" srcId="{2C5DFFEE-0093-4DBD-8F4A-9C9F21F32C09}" destId="{B8211D62-D595-4381-A557-25CAB20FFD42}" srcOrd="1" destOrd="0" presId="urn:microsoft.com/office/officeart/2005/8/layout/hierarchy1"/>
    <dgm:cxn modelId="{1FEE5231-547B-4A38-BEFE-E324272E5CE5}" type="presParOf" srcId="{F0CC0CB8-A88D-4076-A7BF-512737FDF010}" destId="{6DF2EFAB-30A3-48F7-B5D4-DE5A03E00202}" srcOrd="1" destOrd="0" presId="urn:microsoft.com/office/officeart/2005/8/layout/hierarchy1"/>
  </dgm:cxnLst>
  <dgm:bg>
    <a:pattFill prst="pct90">
      <a:fgClr>
        <a:schemeClr val="accent2">
          <a:lumMod val="40000"/>
          <a:lumOff val="60000"/>
        </a:schemeClr>
      </a:fgClr>
      <a:bgClr>
        <a:schemeClr val="bg1"/>
      </a:bgClr>
    </a:pattFill>
    <a:effectLst>
      <a:glow rad="228600">
        <a:schemeClr val="accent5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AC39619-0DAB-4678-807B-3F163C57BCD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FA30386-6DD6-4773-87D5-581290444E0D}">
      <dgm:prSet phldrT="[Texte]" custT="1"/>
      <dgm:spPr>
        <a:gradFill flip="none" rotWithShape="0">
          <a:gsLst>
            <a:gs pos="0">
              <a:srgbClr val="E1092D">
                <a:tint val="66000"/>
                <a:satMod val="160000"/>
              </a:srgbClr>
            </a:gs>
            <a:gs pos="50000">
              <a:srgbClr val="E1092D">
                <a:tint val="44500"/>
                <a:satMod val="160000"/>
              </a:srgbClr>
            </a:gs>
            <a:gs pos="100000">
              <a:srgbClr val="E1092D">
                <a:tint val="23500"/>
                <a:satMod val="160000"/>
              </a:srgbClr>
            </a:gs>
          </a:gsLst>
          <a:path path="circle">
            <a:fillToRect t="100000" r="100000"/>
          </a:path>
          <a:tileRect l="-100000" b="-100000"/>
        </a:gradFill>
        <a:ln>
          <a:solidFill>
            <a:srgbClr val="C80828"/>
          </a:solidFill>
        </a:ln>
      </dgm:spPr>
      <dgm:t>
        <a:bodyPr/>
        <a:lstStyle/>
        <a:p>
          <a:r>
            <a:rPr lang="ar-DZ" sz="3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rPr>
            <a:t>ميدان اللغة والأدب العربي</a:t>
          </a:r>
          <a:endParaRPr lang="fr-FR" sz="32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3CF458A-F1CB-4240-A7F8-0D37DC5FB52A}" type="parTrans" cxnId="{6A7F4D72-DAE1-4E05-A189-47D51BDFA2D3}">
      <dgm:prSet/>
      <dgm:spPr/>
      <dgm:t>
        <a:bodyPr/>
        <a:lstStyle/>
        <a:p>
          <a:endParaRPr lang="fr-FR"/>
        </a:p>
      </dgm:t>
    </dgm:pt>
    <dgm:pt modelId="{BA92A36A-C5F3-4505-BACA-75B1E45FC07A}" type="sibTrans" cxnId="{6A7F4D72-DAE1-4E05-A189-47D51BDFA2D3}">
      <dgm:prSet/>
      <dgm:spPr/>
      <dgm:t>
        <a:bodyPr/>
        <a:lstStyle/>
        <a:p>
          <a:endParaRPr lang="fr-FR"/>
        </a:p>
      </dgm:t>
    </dgm:pt>
    <dgm:pt modelId="{2D6791CC-0763-4C6C-9A42-032EA10C5AAA}">
      <dgm:prSet custT="1"/>
      <dgm:spPr>
        <a:solidFill>
          <a:schemeClr val="accent6">
            <a:lumMod val="40000"/>
            <a:lumOff val="60000"/>
          </a:schemeClr>
        </a:solidFill>
        <a:ln>
          <a:solidFill>
            <a:srgbClr val="C80828"/>
          </a:solidFill>
        </a:ln>
      </dgm:spPr>
      <dgm:t>
        <a:bodyPr/>
        <a:lstStyle/>
        <a:p>
          <a:r>
            <a:rPr lang="ar-DZ" sz="3200" b="1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دراسات أدبية</a:t>
          </a:r>
          <a:endParaRPr lang="fr-FR" sz="3200" b="1" dirty="0">
            <a:solidFill>
              <a:srgbClr val="C0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35EC740-05A4-4BCE-BEB5-B5E9A6C13F57}" type="parTrans" cxnId="{C4C43EF7-9188-434C-8EC7-E2D89AE3DB25}">
      <dgm:prSet/>
      <dgm:spPr/>
      <dgm:t>
        <a:bodyPr/>
        <a:lstStyle/>
        <a:p>
          <a:endParaRPr lang="fr-FR"/>
        </a:p>
      </dgm:t>
    </dgm:pt>
    <dgm:pt modelId="{5A0BBC02-0B39-4E96-B1B7-29CD5B77192C}" type="sibTrans" cxnId="{C4C43EF7-9188-434C-8EC7-E2D89AE3DB25}">
      <dgm:prSet/>
      <dgm:spPr/>
      <dgm:t>
        <a:bodyPr/>
        <a:lstStyle/>
        <a:p>
          <a:endParaRPr lang="fr-FR"/>
        </a:p>
      </dgm:t>
    </dgm:pt>
    <dgm:pt modelId="{6BEF3DDC-A418-44F2-83C9-5C66928E44A8}">
      <dgm:prSet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rgbClr val="C80828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DZ" sz="3200" b="1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دراسات لغوية</a:t>
          </a:r>
          <a:endParaRPr lang="fr-FR" sz="3200" b="1" dirty="0">
            <a:solidFill>
              <a:srgbClr val="C0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CC2E9D5-FDBB-4A8F-AC66-4255B0AEA016}" type="parTrans" cxnId="{338BEFC4-A1CD-443B-8B5B-E0FB85B1138C}">
      <dgm:prSet/>
      <dgm:spPr/>
      <dgm:t>
        <a:bodyPr/>
        <a:lstStyle/>
        <a:p>
          <a:endParaRPr lang="fr-FR"/>
        </a:p>
      </dgm:t>
    </dgm:pt>
    <dgm:pt modelId="{960E5A5B-89FB-4AB6-85B0-77B3F640CF48}" type="sibTrans" cxnId="{338BEFC4-A1CD-443B-8B5B-E0FB85B1138C}">
      <dgm:prSet/>
      <dgm:spPr/>
      <dgm:t>
        <a:bodyPr/>
        <a:lstStyle/>
        <a:p>
          <a:endParaRPr lang="fr-FR"/>
        </a:p>
      </dgm:t>
    </dgm:pt>
    <dgm:pt modelId="{970A2355-FD8B-4C1F-80B4-2F59D512AE06}">
      <dgm:prSet custT="1"/>
      <dgm:spPr>
        <a:gradFill flip="none" rotWithShape="0">
          <a:gsLst>
            <a:gs pos="0">
              <a:schemeClr val="accent5">
                <a:lumMod val="40000"/>
                <a:lumOff val="60000"/>
                <a:tint val="66000"/>
                <a:satMod val="160000"/>
              </a:schemeClr>
            </a:gs>
            <a:gs pos="50000">
              <a:schemeClr val="accent5">
                <a:lumMod val="40000"/>
                <a:lumOff val="60000"/>
                <a:tint val="44500"/>
                <a:satMod val="160000"/>
              </a:schemeClr>
            </a:gs>
            <a:gs pos="100000">
              <a:schemeClr val="accent5">
                <a:lumMod val="40000"/>
                <a:lumOff val="60000"/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rgbClr val="C80828"/>
          </a:solidFill>
        </a:ln>
      </dgm:spPr>
      <dgm:t>
        <a:bodyPr/>
        <a:lstStyle/>
        <a:p>
          <a:r>
            <a:rPr lang="ar-DZ" sz="2000" b="1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لسانيات عامة</a:t>
          </a:r>
          <a:endParaRPr lang="fr-FR" sz="2000" b="1" dirty="0">
            <a:solidFill>
              <a:srgbClr val="7030A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C927F97-9827-4052-98D2-25843AA5B694}" type="parTrans" cxnId="{5393F376-E84C-4E2F-8030-33C632661C28}">
      <dgm:prSet/>
      <dgm:spPr/>
      <dgm:t>
        <a:bodyPr/>
        <a:lstStyle/>
        <a:p>
          <a:endParaRPr lang="fr-FR"/>
        </a:p>
      </dgm:t>
    </dgm:pt>
    <dgm:pt modelId="{9E116000-7F20-4C20-B6BD-DBFFE3911C13}" type="sibTrans" cxnId="{5393F376-E84C-4E2F-8030-33C632661C28}">
      <dgm:prSet/>
      <dgm:spPr/>
      <dgm:t>
        <a:bodyPr/>
        <a:lstStyle/>
        <a:p>
          <a:endParaRPr lang="fr-FR"/>
        </a:p>
      </dgm:t>
    </dgm:pt>
    <dgm:pt modelId="{87669738-E5FD-45C9-8178-4A0C7904CD1B}">
      <dgm:prSet custT="1"/>
      <dgm:spPr>
        <a:solidFill>
          <a:schemeClr val="accent6">
            <a:lumMod val="40000"/>
            <a:lumOff val="60000"/>
          </a:schemeClr>
        </a:solidFill>
        <a:ln>
          <a:solidFill>
            <a:srgbClr val="C80828"/>
          </a:solidFill>
        </a:ln>
      </dgm:spPr>
      <dgm:t>
        <a:bodyPr/>
        <a:lstStyle/>
        <a:p>
          <a:r>
            <a:rPr lang="ar-DZ" sz="2000" b="1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أدب عربي حديث ومعاصر</a:t>
          </a:r>
          <a:endParaRPr lang="fr-FR" sz="2000" b="1" dirty="0">
            <a:solidFill>
              <a:srgbClr val="7030A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FFF0755-E3D6-48C4-9CD1-F6DFFA3F1143}" type="parTrans" cxnId="{AB2FD1DA-EA69-4F98-953F-EB06845CCF21}">
      <dgm:prSet/>
      <dgm:spPr/>
      <dgm:t>
        <a:bodyPr/>
        <a:lstStyle/>
        <a:p>
          <a:endParaRPr lang="fr-FR"/>
        </a:p>
      </dgm:t>
    </dgm:pt>
    <dgm:pt modelId="{55AA2AC6-4D3B-429D-BFE0-57CCD6408D56}" type="sibTrans" cxnId="{AB2FD1DA-EA69-4F98-953F-EB06845CCF21}">
      <dgm:prSet/>
      <dgm:spPr/>
      <dgm:t>
        <a:bodyPr/>
        <a:lstStyle/>
        <a:p>
          <a:endParaRPr lang="fr-FR"/>
        </a:p>
      </dgm:t>
    </dgm:pt>
    <dgm:pt modelId="{5E0BC9F4-4AFB-41A9-BAE9-4D2E4EF2598F}">
      <dgm:prSet custT="1"/>
      <dgm:spPr>
        <a:solidFill>
          <a:schemeClr val="accent6">
            <a:lumMod val="40000"/>
            <a:lumOff val="6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ar-DZ" sz="2000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أدب عربي قديم</a:t>
          </a:r>
          <a:endParaRPr lang="fr-FR" sz="2000" dirty="0">
            <a:solidFill>
              <a:srgbClr val="7030A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9CE218-F342-405A-83D5-985E676EB4DE}" type="parTrans" cxnId="{1B1BF904-99C0-47FC-8D70-9C4409A04AC1}">
      <dgm:prSet/>
      <dgm:spPr/>
      <dgm:t>
        <a:bodyPr/>
        <a:lstStyle/>
        <a:p>
          <a:endParaRPr lang="fr-FR"/>
        </a:p>
      </dgm:t>
    </dgm:pt>
    <dgm:pt modelId="{AB471F3D-581D-428C-AE47-94AE035102F3}" type="sibTrans" cxnId="{1B1BF904-99C0-47FC-8D70-9C4409A04AC1}">
      <dgm:prSet/>
      <dgm:spPr/>
      <dgm:t>
        <a:bodyPr/>
        <a:lstStyle/>
        <a:p>
          <a:endParaRPr lang="fr-FR"/>
        </a:p>
      </dgm:t>
    </dgm:pt>
    <dgm:pt modelId="{18A198DB-D0D9-4974-8EF0-4F3B02724E78}" type="pres">
      <dgm:prSet presAssocID="{6AC39619-0DAB-4678-807B-3F163C57BCD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F49E124B-5E01-4426-9A7B-ADD5DB4D9338}" type="pres">
      <dgm:prSet presAssocID="{EFA30386-6DD6-4773-87D5-581290444E0D}" presName="hierRoot1" presStyleCnt="0"/>
      <dgm:spPr/>
    </dgm:pt>
    <dgm:pt modelId="{FE48CE0D-AF3E-4292-AC53-9A973A090E1F}" type="pres">
      <dgm:prSet presAssocID="{EFA30386-6DD6-4773-87D5-581290444E0D}" presName="composite" presStyleCnt="0"/>
      <dgm:spPr/>
    </dgm:pt>
    <dgm:pt modelId="{92D360EF-03DA-4F1F-AC75-1B32695A621F}" type="pres">
      <dgm:prSet presAssocID="{EFA30386-6DD6-4773-87D5-581290444E0D}" presName="background" presStyleLbl="node0" presStyleIdx="0" presStyleCnt="1"/>
      <dgm:spPr/>
    </dgm:pt>
    <dgm:pt modelId="{E509A1B7-4BF9-40DD-9C93-15DA4CD81B02}" type="pres">
      <dgm:prSet presAssocID="{EFA30386-6DD6-4773-87D5-581290444E0D}" presName="text" presStyleLbl="fgAcc0" presStyleIdx="0" presStyleCnt="1" custScaleX="123321" custScaleY="28002" custLinFactNeighborX="-30659" custLinFactNeighborY="-2791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61628EE-7AFC-4D11-B1D3-C087920D4DD5}" type="pres">
      <dgm:prSet presAssocID="{EFA30386-6DD6-4773-87D5-581290444E0D}" presName="hierChild2" presStyleCnt="0"/>
      <dgm:spPr/>
    </dgm:pt>
    <dgm:pt modelId="{54E5A33D-53BD-44D0-B4E4-785FDCD1E841}" type="pres">
      <dgm:prSet presAssocID="{335EC740-05A4-4BCE-BEB5-B5E9A6C13F57}" presName="Name10" presStyleLbl="parChTrans1D2" presStyleIdx="0" presStyleCnt="2"/>
      <dgm:spPr/>
      <dgm:t>
        <a:bodyPr/>
        <a:lstStyle/>
        <a:p>
          <a:endParaRPr lang="fr-FR"/>
        </a:p>
      </dgm:t>
    </dgm:pt>
    <dgm:pt modelId="{EA390DF1-DCF2-44AF-B170-5D05C5DF15C8}" type="pres">
      <dgm:prSet presAssocID="{2D6791CC-0763-4C6C-9A42-032EA10C5AAA}" presName="hierRoot2" presStyleCnt="0"/>
      <dgm:spPr/>
    </dgm:pt>
    <dgm:pt modelId="{3AF2FCAA-DCF8-4D66-B8E6-474AE92D64E6}" type="pres">
      <dgm:prSet presAssocID="{2D6791CC-0763-4C6C-9A42-032EA10C5AAA}" presName="composite2" presStyleCnt="0"/>
      <dgm:spPr/>
    </dgm:pt>
    <dgm:pt modelId="{8E4C82B2-A656-4F10-AE6D-59128C0CE354}" type="pres">
      <dgm:prSet presAssocID="{2D6791CC-0763-4C6C-9A42-032EA10C5AAA}" presName="background2" presStyleLbl="node2" presStyleIdx="0" presStyleCnt="2"/>
      <dgm:spPr/>
    </dgm:pt>
    <dgm:pt modelId="{AE2437DA-FB36-47C5-A375-F01FB94A35C8}" type="pres">
      <dgm:prSet presAssocID="{2D6791CC-0763-4C6C-9A42-032EA10C5AAA}" presName="text2" presStyleLbl="fgAcc2" presStyleIdx="0" presStyleCnt="2" custScaleX="66261" custScaleY="26692" custLinFactNeighborX="-26144" custLinFactNeighborY="-591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DD7E3FE-758E-4A52-8B75-8C043973623D}" type="pres">
      <dgm:prSet presAssocID="{2D6791CC-0763-4C6C-9A42-032EA10C5AAA}" presName="hierChild3" presStyleCnt="0"/>
      <dgm:spPr/>
    </dgm:pt>
    <dgm:pt modelId="{0BC48EF2-A8A6-4731-8189-9F1CDECC3A13}" type="pres">
      <dgm:prSet presAssocID="{4FFF0755-E3D6-48C4-9CD1-F6DFFA3F1143}" presName="Name17" presStyleLbl="parChTrans1D3" presStyleIdx="0" presStyleCnt="3"/>
      <dgm:spPr/>
      <dgm:t>
        <a:bodyPr/>
        <a:lstStyle/>
        <a:p>
          <a:endParaRPr lang="fr-FR"/>
        </a:p>
      </dgm:t>
    </dgm:pt>
    <dgm:pt modelId="{2BD7F0E0-76F3-4844-AEB5-EE19BACD9294}" type="pres">
      <dgm:prSet presAssocID="{87669738-E5FD-45C9-8178-4A0C7904CD1B}" presName="hierRoot3" presStyleCnt="0"/>
      <dgm:spPr/>
    </dgm:pt>
    <dgm:pt modelId="{C4E7AA1C-BEB8-486A-AE70-858BDFC12556}" type="pres">
      <dgm:prSet presAssocID="{87669738-E5FD-45C9-8178-4A0C7904CD1B}" presName="composite3" presStyleCnt="0"/>
      <dgm:spPr/>
    </dgm:pt>
    <dgm:pt modelId="{A4E56057-B7F5-48BF-9F1E-D20C9132696D}" type="pres">
      <dgm:prSet presAssocID="{87669738-E5FD-45C9-8178-4A0C7904CD1B}" presName="background3" presStyleLbl="node3" presStyleIdx="0" presStyleCnt="3"/>
      <dgm:spPr/>
    </dgm:pt>
    <dgm:pt modelId="{5E17D586-35A0-4B3B-85C6-EAD64AF6B900}" type="pres">
      <dgm:prSet presAssocID="{87669738-E5FD-45C9-8178-4A0C7904CD1B}" presName="text3" presStyleLbl="fgAcc3" presStyleIdx="0" presStyleCnt="3" custScaleX="72054" custScaleY="22074" custLinFactNeighborX="1951" custLinFactNeighborY="2555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7454312-7B91-4A4A-B000-3044BEDE406C}" type="pres">
      <dgm:prSet presAssocID="{87669738-E5FD-45C9-8178-4A0C7904CD1B}" presName="hierChild4" presStyleCnt="0"/>
      <dgm:spPr/>
    </dgm:pt>
    <dgm:pt modelId="{71DF1CBE-E7F7-45DF-9A83-38A7D51638E5}" type="pres">
      <dgm:prSet presAssocID="{BA9CE218-F342-405A-83D5-985E676EB4DE}" presName="Name17" presStyleLbl="parChTrans1D3" presStyleIdx="1" presStyleCnt="3"/>
      <dgm:spPr/>
      <dgm:t>
        <a:bodyPr/>
        <a:lstStyle/>
        <a:p>
          <a:endParaRPr lang="fr-FR"/>
        </a:p>
      </dgm:t>
    </dgm:pt>
    <dgm:pt modelId="{0BFD0EC8-D172-4569-B12A-D420856AB20B}" type="pres">
      <dgm:prSet presAssocID="{5E0BC9F4-4AFB-41A9-BAE9-4D2E4EF2598F}" presName="hierRoot3" presStyleCnt="0"/>
      <dgm:spPr/>
    </dgm:pt>
    <dgm:pt modelId="{7A34F192-43B2-438B-B72E-BB7AFE21BEA9}" type="pres">
      <dgm:prSet presAssocID="{5E0BC9F4-4AFB-41A9-BAE9-4D2E4EF2598F}" presName="composite3" presStyleCnt="0"/>
      <dgm:spPr/>
    </dgm:pt>
    <dgm:pt modelId="{AEAA9350-8CB2-45BE-AA87-C56E3CF8A662}" type="pres">
      <dgm:prSet presAssocID="{5E0BC9F4-4AFB-41A9-BAE9-4D2E4EF2598F}" presName="background3" presStyleLbl="node3" presStyleIdx="1" presStyleCnt="3"/>
      <dgm:spPr/>
    </dgm:pt>
    <dgm:pt modelId="{E3FD3D4E-8D85-4EAE-9975-6850E7082732}" type="pres">
      <dgm:prSet presAssocID="{5E0BC9F4-4AFB-41A9-BAE9-4D2E4EF2598F}" presName="text3" presStyleLbl="fgAcc3" presStyleIdx="1" presStyleCnt="3" custScaleX="79818" custScaleY="22074" custLinFactNeighborX="-6341" custLinFactNeighborY="2555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6029E80-821C-4E42-B7B0-5CB16185C2A7}" type="pres">
      <dgm:prSet presAssocID="{5E0BC9F4-4AFB-41A9-BAE9-4D2E4EF2598F}" presName="hierChild4" presStyleCnt="0"/>
      <dgm:spPr/>
    </dgm:pt>
    <dgm:pt modelId="{DFB2742F-ABD8-47B9-BEDB-6951C3250FBA}" type="pres">
      <dgm:prSet presAssocID="{BCC2E9D5-FDBB-4A8F-AC66-4255B0AEA016}" presName="Name10" presStyleLbl="parChTrans1D2" presStyleIdx="1" presStyleCnt="2"/>
      <dgm:spPr/>
      <dgm:t>
        <a:bodyPr/>
        <a:lstStyle/>
        <a:p>
          <a:endParaRPr lang="fr-FR"/>
        </a:p>
      </dgm:t>
    </dgm:pt>
    <dgm:pt modelId="{1ACC0E7F-119E-4C5E-84FE-AB99EE942485}" type="pres">
      <dgm:prSet presAssocID="{6BEF3DDC-A418-44F2-83C9-5C66928E44A8}" presName="hierRoot2" presStyleCnt="0"/>
      <dgm:spPr/>
    </dgm:pt>
    <dgm:pt modelId="{3AE416A9-3DEA-4D08-814D-AD5A4C24EA91}" type="pres">
      <dgm:prSet presAssocID="{6BEF3DDC-A418-44F2-83C9-5C66928E44A8}" presName="composite2" presStyleCnt="0"/>
      <dgm:spPr/>
    </dgm:pt>
    <dgm:pt modelId="{880D502A-A866-4741-96C4-6812284F339D}" type="pres">
      <dgm:prSet presAssocID="{6BEF3DDC-A418-44F2-83C9-5C66928E44A8}" presName="background2" presStyleLbl="node2" presStyleIdx="1" presStyleCnt="2"/>
      <dgm:spPr/>
    </dgm:pt>
    <dgm:pt modelId="{5C4919DE-DF7C-4ACF-8805-7561B9E80F33}" type="pres">
      <dgm:prSet presAssocID="{6BEF3DDC-A418-44F2-83C9-5C66928E44A8}" presName="text2" presStyleLbl="fgAcc2" presStyleIdx="1" presStyleCnt="2" custScaleX="65174" custScaleY="26692" custLinFactNeighborX="-3663" custLinFactNeighborY="-591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EF1F712-58B1-43EC-98A0-B4EC262BD6F8}" type="pres">
      <dgm:prSet presAssocID="{6BEF3DDC-A418-44F2-83C9-5C66928E44A8}" presName="hierChild3" presStyleCnt="0"/>
      <dgm:spPr/>
    </dgm:pt>
    <dgm:pt modelId="{22DE4C35-B1A7-41CB-8063-77701A6F419B}" type="pres">
      <dgm:prSet presAssocID="{DC927F97-9827-4052-98D2-25843AA5B694}" presName="Name17" presStyleLbl="parChTrans1D3" presStyleIdx="2" presStyleCnt="3"/>
      <dgm:spPr/>
      <dgm:t>
        <a:bodyPr/>
        <a:lstStyle/>
        <a:p>
          <a:endParaRPr lang="fr-FR"/>
        </a:p>
      </dgm:t>
    </dgm:pt>
    <dgm:pt modelId="{321502D7-BB79-4EBA-B652-C466D914D508}" type="pres">
      <dgm:prSet presAssocID="{970A2355-FD8B-4C1F-80B4-2F59D512AE06}" presName="hierRoot3" presStyleCnt="0"/>
      <dgm:spPr/>
    </dgm:pt>
    <dgm:pt modelId="{F61263F5-B4E0-4E12-AB1B-8E70B1733E65}" type="pres">
      <dgm:prSet presAssocID="{970A2355-FD8B-4C1F-80B4-2F59D512AE06}" presName="composite3" presStyleCnt="0"/>
      <dgm:spPr/>
    </dgm:pt>
    <dgm:pt modelId="{66ED8FB7-DCC9-47AB-9530-4C41E64A1A8E}" type="pres">
      <dgm:prSet presAssocID="{970A2355-FD8B-4C1F-80B4-2F59D512AE06}" presName="background3" presStyleLbl="node3" presStyleIdx="2" presStyleCnt="3"/>
      <dgm:spPr/>
    </dgm:pt>
    <dgm:pt modelId="{C01FAD62-1994-4DF1-99C7-761DDC8E01BE}" type="pres">
      <dgm:prSet presAssocID="{970A2355-FD8B-4C1F-80B4-2F59D512AE06}" presName="text3" presStyleLbl="fgAcc3" presStyleIdx="2" presStyleCnt="3" custAng="0" custScaleX="71693" custScaleY="23140" custLinFactNeighborX="-4760" custLinFactNeighborY="2555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37CDD41-16C5-41ED-B6D7-3083695B0074}" type="pres">
      <dgm:prSet presAssocID="{970A2355-FD8B-4C1F-80B4-2F59D512AE06}" presName="hierChild4" presStyleCnt="0"/>
      <dgm:spPr/>
    </dgm:pt>
  </dgm:ptLst>
  <dgm:cxnLst>
    <dgm:cxn modelId="{338BEFC4-A1CD-443B-8B5B-E0FB85B1138C}" srcId="{EFA30386-6DD6-4773-87D5-581290444E0D}" destId="{6BEF3DDC-A418-44F2-83C9-5C66928E44A8}" srcOrd="1" destOrd="0" parTransId="{BCC2E9D5-FDBB-4A8F-AC66-4255B0AEA016}" sibTransId="{960E5A5B-89FB-4AB6-85B0-77B3F640CF48}"/>
    <dgm:cxn modelId="{1B1BF904-99C0-47FC-8D70-9C4409A04AC1}" srcId="{2D6791CC-0763-4C6C-9A42-032EA10C5AAA}" destId="{5E0BC9F4-4AFB-41A9-BAE9-4D2E4EF2598F}" srcOrd="1" destOrd="0" parTransId="{BA9CE218-F342-405A-83D5-985E676EB4DE}" sibTransId="{AB471F3D-581D-428C-AE47-94AE035102F3}"/>
    <dgm:cxn modelId="{6A7F4D72-DAE1-4E05-A189-47D51BDFA2D3}" srcId="{6AC39619-0DAB-4678-807B-3F163C57BCD3}" destId="{EFA30386-6DD6-4773-87D5-581290444E0D}" srcOrd="0" destOrd="0" parTransId="{13CF458A-F1CB-4240-A7F8-0D37DC5FB52A}" sibTransId="{BA92A36A-C5F3-4505-BACA-75B1E45FC07A}"/>
    <dgm:cxn modelId="{A67F4E4A-16AF-4C49-9CDC-FAD7F474B774}" type="presOf" srcId="{EFA30386-6DD6-4773-87D5-581290444E0D}" destId="{E509A1B7-4BF9-40DD-9C93-15DA4CD81B02}" srcOrd="0" destOrd="0" presId="urn:microsoft.com/office/officeart/2005/8/layout/hierarchy1"/>
    <dgm:cxn modelId="{3771CE3A-0013-4CF0-912A-BA84815D5EEA}" type="presOf" srcId="{DC927F97-9827-4052-98D2-25843AA5B694}" destId="{22DE4C35-B1A7-41CB-8063-77701A6F419B}" srcOrd="0" destOrd="0" presId="urn:microsoft.com/office/officeart/2005/8/layout/hierarchy1"/>
    <dgm:cxn modelId="{AB2FD1DA-EA69-4F98-953F-EB06845CCF21}" srcId="{2D6791CC-0763-4C6C-9A42-032EA10C5AAA}" destId="{87669738-E5FD-45C9-8178-4A0C7904CD1B}" srcOrd="0" destOrd="0" parTransId="{4FFF0755-E3D6-48C4-9CD1-F6DFFA3F1143}" sibTransId="{55AA2AC6-4D3B-429D-BFE0-57CCD6408D56}"/>
    <dgm:cxn modelId="{5430D9A6-0325-4400-AA46-6A9C0D925248}" type="presOf" srcId="{6AC39619-0DAB-4678-807B-3F163C57BCD3}" destId="{18A198DB-D0D9-4974-8EF0-4F3B02724E78}" srcOrd="0" destOrd="0" presId="urn:microsoft.com/office/officeart/2005/8/layout/hierarchy1"/>
    <dgm:cxn modelId="{C4C43EF7-9188-434C-8EC7-E2D89AE3DB25}" srcId="{EFA30386-6DD6-4773-87D5-581290444E0D}" destId="{2D6791CC-0763-4C6C-9A42-032EA10C5AAA}" srcOrd="0" destOrd="0" parTransId="{335EC740-05A4-4BCE-BEB5-B5E9A6C13F57}" sibTransId="{5A0BBC02-0B39-4E96-B1B7-29CD5B77192C}"/>
    <dgm:cxn modelId="{9A0BED75-38A6-4361-B362-6CE5555C8958}" type="presOf" srcId="{6BEF3DDC-A418-44F2-83C9-5C66928E44A8}" destId="{5C4919DE-DF7C-4ACF-8805-7561B9E80F33}" srcOrd="0" destOrd="0" presId="urn:microsoft.com/office/officeart/2005/8/layout/hierarchy1"/>
    <dgm:cxn modelId="{C23EDF16-E538-4426-B7BC-1C0BC971880B}" type="presOf" srcId="{4FFF0755-E3D6-48C4-9CD1-F6DFFA3F1143}" destId="{0BC48EF2-A8A6-4731-8189-9F1CDECC3A13}" srcOrd="0" destOrd="0" presId="urn:microsoft.com/office/officeart/2005/8/layout/hierarchy1"/>
    <dgm:cxn modelId="{1B7DFE5D-A762-4212-89F1-54E91C269DAB}" type="presOf" srcId="{335EC740-05A4-4BCE-BEB5-B5E9A6C13F57}" destId="{54E5A33D-53BD-44D0-B4E4-785FDCD1E841}" srcOrd="0" destOrd="0" presId="urn:microsoft.com/office/officeart/2005/8/layout/hierarchy1"/>
    <dgm:cxn modelId="{7EA564DD-6C77-46B1-A4EA-40B5B77AEED0}" type="presOf" srcId="{BCC2E9D5-FDBB-4A8F-AC66-4255B0AEA016}" destId="{DFB2742F-ABD8-47B9-BEDB-6951C3250FBA}" srcOrd="0" destOrd="0" presId="urn:microsoft.com/office/officeart/2005/8/layout/hierarchy1"/>
    <dgm:cxn modelId="{74B0E300-4DCB-42AE-957A-E857295282C1}" type="presOf" srcId="{5E0BC9F4-4AFB-41A9-BAE9-4D2E4EF2598F}" destId="{E3FD3D4E-8D85-4EAE-9975-6850E7082732}" srcOrd="0" destOrd="0" presId="urn:microsoft.com/office/officeart/2005/8/layout/hierarchy1"/>
    <dgm:cxn modelId="{485CE24F-926B-41D4-A653-DA3C1A73CED0}" type="presOf" srcId="{970A2355-FD8B-4C1F-80B4-2F59D512AE06}" destId="{C01FAD62-1994-4DF1-99C7-761DDC8E01BE}" srcOrd="0" destOrd="0" presId="urn:microsoft.com/office/officeart/2005/8/layout/hierarchy1"/>
    <dgm:cxn modelId="{C57A597B-B702-4308-893A-FEF67C2EACDB}" type="presOf" srcId="{BA9CE218-F342-405A-83D5-985E676EB4DE}" destId="{71DF1CBE-E7F7-45DF-9A83-38A7D51638E5}" srcOrd="0" destOrd="0" presId="urn:microsoft.com/office/officeart/2005/8/layout/hierarchy1"/>
    <dgm:cxn modelId="{C017A7C7-3E9D-4413-8963-B6EE867A86C6}" type="presOf" srcId="{87669738-E5FD-45C9-8178-4A0C7904CD1B}" destId="{5E17D586-35A0-4B3B-85C6-EAD64AF6B900}" srcOrd="0" destOrd="0" presId="urn:microsoft.com/office/officeart/2005/8/layout/hierarchy1"/>
    <dgm:cxn modelId="{E55B2216-B936-479D-A0C1-0EA2CF5E5C66}" type="presOf" srcId="{2D6791CC-0763-4C6C-9A42-032EA10C5AAA}" destId="{AE2437DA-FB36-47C5-A375-F01FB94A35C8}" srcOrd="0" destOrd="0" presId="urn:microsoft.com/office/officeart/2005/8/layout/hierarchy1"/>
    <dgm:cxn modelId="{5393F376-E84C-4E2F-8030-33C632661C28}" srcId="{6BEF3DDC-A418-44F2-83C9-5C66928E44A8}" destId="{970A2355-FD8B-4C1F-80B4-2F59D512AE06}" srcOrd="0" destOrd="0" parTransId="{DC927F97-9827-4052-98D2-25843AA5B694}" sibTransId="{9E116000-7F20-4C20-B6BD-DBFFE3911C13}"/>
    <dgm:cxn modelId="{2BE6D5BF-2963-4529-982B-A6861A822EF7}" type="presParOf" srcId="{18A198DB-D0D9-4974-8EF0-4F3B02724E78}" destId="{F49E124B-5E01-4426-9A7B-ADD5DB4D9338}" srcOrd="0" destOrd="0" presId="urn:microsoft.com/office/officeart/2005/8/layout/hierarchy1"/>
    <dgm:cxn modelId="{169FF64E-7844-4AF7-BD78-6266CB437319}" type="presParOf" srcId="{F49E124B-5E01-4426-9A7B-ADD5DB4D9338}" destId="{FE48CE0D-AF3E-4292-AC53-9A973A090E1F}" srcOrd="0" destOrd="0" presId="urn:microsoft.com/office/officeart/2005/8/layout/hierarchy1"/>
    <dgm:cxn modelId="{27115E32-96A1-40B0-AAA3-B9D6217FE246}" type="presParOf" srcId="{FE48CE0D-AF3E-4292-AC53-9A973A090E1F}" destId="{92D360EF-03DA-4F1F-AC75-1B32695A621F}" srcOrd="0" destOrd="0" presId="urn:microsoft.com/office/officeart/2005/8/layout/hierarchy1"/>
    <dgm:cxn modelId="{D8297A48-A861-4626-A679-B95D1625B9C7}" type="presParOf" srcId="{FE48CE0D-AF3E-4292-AC53-9A973A090E1F}" destId="{E509A1B7-4BF9-40DD-9C93-15DA4CD81B02}" srcOrd="1" destOrd="0" presId="urn:microsoft.com/office/officeart/2005/8/layout/hierarchy1"/>
    <dgm:cxn modelId="{47ABE3AE-2F32-41EC-949C-242ECEA7BCAD}" type="presParOf" srcId="{F49E124B-5E01-4426-9A7B-ADD5DB4D9338}" destId="{861628EE-7AFC-4D11-B1D3-C087920D4DD5}" srcOrd="1" destOrd="0" presId="urn:microsoft.com/office/officeart/2005/8/layout/hierarchy1"/>
    <dgm:cxn modelId="{9FD49FA3-9812-40D8-9D1D-3932BD3F5326}" type="presParOf" srcId="{861628EE-7AFC-4D11-B1D3-C087920D4DD5}" destId="{54E5A33D-53BD-44D0-B4E4-785FDCD1E841}" srcOrd="0" destOrd="0" presId="urn:microsoft.com/office/officeart/2005/8/layout/hierarchy1"/>
    <dgm:cxn modelId="{1302A8B8-053E-47A0-9B5F-0B27F265AD8F}" type="presParOf" srcId="{861628EE-7AFC-4D11-B1D3-C087920D4DD5}" destId="{EA390DF1-DCF2-44AF-B170-5D05C5DF15C8}" srcOrd="1" destOrd="0" presId="urn:microsoft.com/office/officeart/2005/8/layout/hierarchy1"/>
    <dgm:cxn modelId="{D4FC9DF3-C792-4620-8B04-019893214E86}" type="presParOf" srcId="{EA390DF1-DCF2-44AF-B170-5D05C5DF15C8}" destId="{3AF2FCAA-DCF8-4D66-B8E6-474AE92D64E6}" srcOrd="0" destOrd="0" presId="urn:microsoft.com/office/officeart/2005/8/layout/hierarchy1"/>
    <dgm:cxn modelId="{1E044877-D35A-48CC-9386-32639C077D46}" type="presParOf" srcId="{3AF2FCAA-DCF8-4D66-B8E6-474AE92D64E6}" destId="{8E4C82B2-A656-4F10-AE6D-59128C0CE354}" srcOrd="0" destOrd="0" presId="urn:microsoft.com/office/officeart/2005/8/layout/hierarchy1"/>
    <dgm:cxn modelId="{3894434A-A79C-43E8-B17C-2325E6ACFD61}" type="presParOf" srcId="{3AF2FCAA-DCF8-4D66-B8E6-474AE92D64E6}" destId="{AE2437DA-FB36-47C5-A375-F01FB94A35C8}" srcOrd="1" destOrd="0" presId="urn:microsoft.com/office/officeart/2005/8/layout/hierarchy1"/>
    <dgm:cxn modelId="{263ADECB-DEC6-45D4-B5AA-9A60E13AF2A9}" type="presParOf" srcId="{EA390DF1-DCF2-44AF-B170-5D05C5DF15C8}" destId="{1DD7E3FE-758E-4A52-8B75-8C043973623D}" srcOrd="1" destOrd="0" presId="urn:microsoft.com/office/officeart/2005/8/layout/hierarchy1"/>
    <dgm:cxn modelId="{AC8C45DF-55ED-485A-A461-CD6CB0894418}" type="presParOf" srcId="{1DD7E3FE-758E-4A52-8B75-8C043973623D}" destId="{0BC48EF2-A8A6-4731-8189-9F1CDECC3A13}" srcOrd="0" destOrd="0" presId="urn:microsoft.com/office/officeart/2005/8/layout/hierarchy1"/>
    <dgm:cxn modelId="{3B0B3B43-6663-459E-A94E-70BC25EF638D}" type="presParOf" srcId="{1DD7E3FE-758E-4A52-8B75-8C043973623D}" destId="{2BD7F0E0-76F3-4844-AEB5-EE19BACD9294}" srcOrd="1" destOrd="0" presId="urn:microsoft.com/office/officeart/2005/8/layout/hierarchy1"/>
    <dgm:cxn modelId="{39CE5885-FD2A-44EE-9ACA-77F23F11D087}" type="presParOf" srcId="{2BD7F0E0-76F3-4844-AEB5-EE19BACD9294}" destId="{C4E7AA1C-BEB8-486A-AE70-858BDFC12556}" srcOrd="0" destOrd="0" presId="urn:microsoft.com/office/officeart/2005/8/layout/hierarchy1"/>
    <dgm:cxn modelId="{28D6347C-A583-43FB-A4DB-1A8978AF0161}" type="presParOf" srcId="{C4E7AA1C-BEB8-486A-AE70-858BDFC12556}" destId="{A4E56057-B7F5-48BF-9F1E-D20C9132696D}" srcOrd="0" destOrd="0" presId="urn:microsoft.com/office/officeart/2005/8/layout/hierarchy1"/>
    <dgm:cxn modelId="{4D977D06-E449-4780-A248-8432FC2B9236}" type="presParOf" srcId="{C4E7AA1C-BEB8-486A-AE70-858BDFC12556}" destId="{5E17D586-35A0-4B3B-85C6-EAD64AF6B900}" srcOrd="1" destOrd="0" presId="urn:microsoft.com/office/officeart/2005/8/layout/hierarchy1"/>
    <dgm:cxn modelId="{2C601120-5CE2-469B-A8C4-7DF7033F5AD4}" type="presParOf" srcId="{2BD7F0E0-76F3-4844-AEB5-EE19BACD9294}" destId="{77454312-7B91-4A4A-B000-3044BEDE406C}" srcOrd="1" destOrd="0" presId="urn:microsoft.com/office/officeart/2005/8/layout/hierarchy1"/>
    <dgm:cxn modelId="{B042447B-834A-40AA-9F37-8997505F4F10}" type="presParOf" srcId="{1DD7E3FE-758E-4A52-8B75-8C043973623D}" destId="{71DF1CBE-E7F7-45DF-9A83-38A7D51638E5}" srcOrd="2" destOrd="0" presId="urn:microsoft.com/office/officeart/2005/8/layout/hierarchy1"/>
    <dgm:cxn modelId="{FCD797FE-0C4C-400B-B399-C0F6284C9D90}" type="presParOf" srcId="{1DD7E3FE-758E-4A52-8B75-8C043973623D}" destId="{0BFD0EC8-D172-4569-B12A-D420856AB20B}" srcOrd="3" destOrd="0" presId="urn:microsoft.com/office/officeart/2005/8/layout/hierarchy1"/>
    <dgm:cxn modelId="{17CAA1D9-BFFB-42B9-8BF1-B6ADFFDDE920}" type="presParOf" srcId="{0BFD0EC8-D172-4569-B12A-D420856AB20B}" destId="{7A34F192-43B2-438B-B72E-BB7AFE21BEA9}" srcOrd="0" destOrd="0" presId="urn:microsoft.com/office/officeart/2005/8/layout/hierarchy1"/>
    <dgm:cxn modelId="{2AE69BB6-0197-41EC-AF3A-7D01671FAD5C}" type="presParOf" srcId="{7A34F192-43B2-438B-B72E-BB7AFE21BEA9}" destId="{AEAA9350-8CB2-45BE-AA87-C56E3CF8A662}" srcOrd="0" destOrd="0" presId="urn:microsoft.com/office/officeart/2005/8/layout/hierarchy1"/>
    <dgm:cxn modelId="{45490254-6250-4C6A-9B7E-FA4DA1A86547}" type="presParOf" srcId="{7A34F192-43B2-438B-B72E-BB7AFE21BEA9}" destId="{E3FD3D4E-8D85-4EAE-9975-6850E7082732}" srcOrd="1" destOrd="0" presId="urn:microsoft.com/office/officeart/2005/8/layout/hierarchy1"/>
    <dgm:cxn modelId="{5A325DBE-85BA-427C-96A4-5480C2772E6C}" type="presParOf" srcId="{0BFD0EC8-D172-4569-B12A-D420856AB20B}" destId="{26029E80-821C-4E42-B7B0-5CB16185C2A7}" srcOrd="1" destOrd="0" presId="urn:microsoft.com/office/officeart/2005/8/layout/hierarchy1"/>
    <dgm:cxn modelId="{EC4B87CC-A59C-456D-ACC6-0850D3C02294}" type="presParOf" srcId="{861628EE-7AFC-4D11-B1D3-C087920D4DD5}" destId="{DFB2742F-ABD8-47B9-BEDB-6951C3250FBA}" srcOrd="2" destOrd="0" presId="urn:microsoft.com/office/officeart/2005/8/layout/hierarchy1"/>
    <dgm:cxn modelId="{FEEF5820-A47B-425B-A436-ED98C24799BC}" type="presParOf" srcId="{861628EE-7AFC-4D11-B1D3-C087920D4DD5}" destId="{1ACC0E7F-119E-4C5E-84FE-AB99EE942485}" srcOrd="3" destOrd="0" presId="urn:microsoft.com/office/officeart/2005/8/layout/hierarchy1"/>
    <dgm:cxn modelId="{0AF0C743-3D24-4942-83C8-E417AB090C7F}" type="presParOf" srcId="{1ACC0E7F-119E-4C5E-84FE-AB99EE942485}" destId="{3AE416A9-3DEA-4D08-814D-AD5A4C24EA91}" srcOrd="0" destOrd="0" presId="urn:microsoft.com/office/officeart/2005/8/layout/hierarchy1"/>
    <dgm:cxn modelId="{2E6239B8-5788-46A8-BFCE-B8B1F7CB3DD6}" type="presParOf" srcId="{3AE416A9-3DEA-4D08-814D-AD5A4C24EA91}" destId="{880D502A-A866-4741-96C4-6812284F339D}" srcOrd="0" destOrd="0" presId="urn:microsoft.com/office/officeart/2005/8/layout/hierarchy1"/>
    <dgm:cxn modelId="{465D4CB1-0424-4ED0-9A67-8802912AD978}" type="presParOf" srcId="{3AE416A9-3DEA-4D08-814D-AD5A4C24EA91}" destId="{5C4919DE-DF7C-4ACF-8805-7561B9E80F33}" srcOrd="1" destOrd="0" presId="urn:microsoft.com/office/officeart/2005/8/layout/hierarchy1"/>
    <dgm:cxn modelId="{4826A805-338C-43F2-9B7D-02431A871850}" type="presParOf" srcId="{1ACC0E7F-119E-4C5E-84FE-AB99EE942485}" destId="{AEF1F712-58B1-43EC-98A0-B4EC262BD6F8}" srcOrd="1" destOrd="0" presId="urn:microsoft.com/office/officeart/2005/8/layout/hierarchy1"/>
    <dgm:cxn modelId="{C0C55863-A665-4FA6-A6CE-908E972558D8}" type="presParOf" srcId="{AEF1F712-58B1-43EC-98A0-B4EC262BD6F8}" destId="{22DE4C35-B1A7-41CB-8063-77701A6F419B}" srcOrd="0" destOrd="0" presId="urn:microsoft.com/office/officeart/2005/8/layout/hierarchy1"/>
    <dgm:cxn modelId="{99C81772-6972-4671-B8C3-2D892C181739}" type="presParOf" srcId="{AEF1F712-58B1-43EC-98A0-B4EC262BD6F8}" destId="{321502D7-BB79-4EBA-B652-C466D914D508}" srcOrd="1" destOrd="0" presId="urn:microsoft.com/office/officeart/2005/8/layout/hierarchy1"/>
    <dgm:cxn modelId="{836ABDBF-A7F2-4C21-A3B0-4CA0A2C1600F}" type="presParOf" srcId="{321502D7-BB79-4EBA-B652-C466D914D508}" destId="{F61263F5-B4E0-4E12-AB1B-8E70B1733E65}" srcOrd="0" destOrd="0" presId="urn:microsoft.com/office/officeart/2005/8/layout/hierarchy1"/>
    <dgm:cxn modelId="{B208E3CB-A768-4E8B-BB8A-9DD4AB6BBF4F}" type="presParOf" srcId="{F61263F5-B4E0-4E12-AB1B-8E70B1733E65}" destId="{66ED8FB7-DCC9-47AB-9530-4C41E64A1A8E}" srcOrd="0" destOrd="0" presId="urn:microsoft.com/office/officeart/2005/8/layout/hierarchy1"/>
    <dgm:cxn modelId="{BCE382E2-6FB5-4C2D-B2ED-3C62EBDCD7BE}" type="presParOf" srcId="{F61263F5-B4E0-4E12-AB1B-8E70B1733E65}" destId="{C01FAD62-1994-4DF1-99C7-761DDC8E01BE}" srcOrd="1" destOrd="0" presId="urn:microsoft.com/office/officeart/2005/8/layout/hierarchy1"/>
    <dgm:cxn modelId="{E5EB6C11-AD88-40FA-B90D-1C3247A6942B}" type="presParOf" srcId="{321502D7-BB79-4EBA-B652-C466D914D508}" destId="{F37CDD41-16C5-41ED-B6D7-3083695B007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B25F56-A2AD-4248-B4C6-DB98CF1D8220}">
      <dsp:nvSpPr>
        <dsp:cNvPr id="0" name=""/>
        <dsp:cNvSpPr/>
      </dsp:nvSpPr>
      <dsp:spPr>
        <a:xfrm rot="5400000">
          <a:off x="-229719" y="228243"/>
          <a:ext cx="1358807" cy="902319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19050" cap="rnd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400" kern="1200" dirty="0" smtClean="0"/>
            <a:t>01</a:t>
          </a:r>
          <a:endParaRPr lang="fr-FR" sz="2400" kern="1200" dirty="0"/>
        </a:p>
      </dsp:txBody>
      <dsp:txXfrm rot="-5400000">
        <a:off x="-1474" y="451159"/>
        <a:ext cx="902319" cy="456488"/>
      </dsp:txXfrm>
    </dsp:sp>
    <dsp:sp modelId="{DA924F85-96F9-4943-A79C-97AA493DF390}">
      <dsp:nvSpPr>
        <dsp:cNvPr id="0" name=""/>
        <dsp:cNvSpPr/>
      </dsp:nvSpPr>
      <dsp:spPr>
        <a:xfrm rot="5400000">
          <a:off x="4292115" y="-3394223"/>
          <a:ext cx="884088" cy="7672535"/>
        </a:xfrm>
        <a:prstGeom prst="round2Same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DZ" sz="2000" b="1" kern="1200" dirty="0" smtClean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المساهمة في </a:t>
          </a:r>
          <a:r>
            <a:rPr lang="ar-SA" sz="2000" b="1" kern="1200" dirty="0" smtClean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التنمية الاقتصادية والاجتماعية والثقافية للأمة</a:t>
          </a:r>
          <a:r>
            <a:rPr lang="ar-DZ" sz="2000" b="1" kern="1200" dirty="0" smtClean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 ورفع المستوي العلمي والثقافي والمهني للمواطن</a:t>
          </a:r>
          <a:endParaRPr lang="fr-FR" sz="2000" kern="1200" dirty="0"/>
        </a:p>
      </dsp:txBody>
      <dsp:txXfrm rot="-5400000">
        <a:off x="897892" y="43158"/>
        <a:ext cx="7629377" cy="797772"/>
      </dsp:txXfrm>
    </dsp:sp>
    <dsp:sp modelId="{A2DA2182-1E0E-42AC-9DBD-470395AA58D1}">
      <dsp:nvSpPr>
        <dsp:cNvPr id="0" name=""/>
        <dsp:cNvSpPr/>
      </dsp:nvSpPr>
      <dsp:spPr>
        <a:xfrm rot="5400000">
          <a:off x="-229719" y="1500928"/>
          <a:ext cx="1358807" cy="902319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19050" cap="rnd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400" kern="1200" dirty="0" smtClean="0"/>
            <a:t>02</a:t>
          </a:r>
          <a:endParaRPr lang="fr-FR" sz="2400" kern="1200" dirty="0"/>
        </a:p>
      </dsp:txBody>
      <dsp:txXfrm rot="-5400000">
        <a:off x="-1474" y="1723844"/>
        <a:ext cx="902319" cy="456488"/>
      </dsp:txXfrm>
    </dsp:sp>
    <dsp:sp modelId="{A75D7E74-E081-42BC-9AB4-D223A0370F78}">
      <dsp:nvSpPr>
        <dsp:cNvPr id="0" name=""/>
        <dsp:cNvSpPr/>
      </dsp:nvSpPr>
      <dsp:spPr>
        <a:xfrm rot="5400000">
          <a:off x="4262251" y="-2122949"/>
          <a:ext cx="943817" cy="7666632"/>
        </a:xfrm>
        <a:prstGeom prst="round2Same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000" b="1" kern="1200" dirty="0" smtClean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تلبية حاجيات المجتمع في مجال التكوين العالي والبحث العلمي</a:t>
          </a:r>
          <a:r>
            <a:rPr lang="ar-DZ" sz="2000" b="1" kern="1200" dirty="0" smtClean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 وتحقيق المخطوطات والتراث الإسلامي في الجزائر وخارجها</a:t>
          </a:r>
          <a:endParaRPr lang="fr-FR" sz="2000" kern="1200" dirty="0"/>
        </a:p>
      </dsp:txBody>
      <dsp:txXfrm rot="-5400000">
        <a:off x="900844" y="1284531"/>
        <a:ext cx="7620559" cy="851671"/>
      </dsp:txXfrm>
    </dsp:sp>
    <dsp:sp modelId="{B2C2E3A0-ED33-46B6-B1D5-AD16AB098326}">
      <dsp:nvSpPr>
        <dsp:cNvPr id="0" name=""/>
        <dsp:cNvSpPr/>
      </dsp:nvSpPr>
      <dsp:spPr>
        <a:xfrm rot="5400000">
          <a:off x="-356741" y="2937555"/>
          <a:ext cx="1612849" cy="902319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19050" cap="rnd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400" kern="1200" dirty="0" smtClean="0"/>
            <a:t>03</a:t>
          </a:r>
          <a:endParaRPr lang="fr-FR" sz="2400" kern="1200" dirty="0"/>
        </a:p>
      </dsp:txBody>
      <dsp:txXfrm rot="-5400000">
        <a:off x="-1475" y="3033450"/>
        <a:ext cx="902319" cy="710530"/>
      </dsp:txXfrm>
    </dsp:sp>
    <dsp:sp modelId="{B7C80E41-4180-49F0-80F5-CA88045604D6}">
      <dsp:nvSpPr>
        <dsp:cNvPr id="0" name=""/>
        <dsp:cNvSpPr/>
      </dsp:nvSpPr>
      <dsp:spPr>
        <a:xfrm rot="5400000">
          <a:off x="4076928" y="-665534"/>
          <a:ext cx="1314462" cy="7666632"/>
        </a:xfrm>
        <a:prstGeom prst="round2Same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0" marR="0" lvl="0" indent="0" algn="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ar-SA" sz="2000" b="1" kern="1200" dirty="0" smtClean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التكوين العالي للطلبة في أطوار وميادين</a:t>
          </a:r>
          <a:r>
            <a:rPr lang="ar-DZ" sz="2000" b="1" kern="1200" dirty="0" smtClean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 التكوين</a:t>
          </a:r>
          <a:r>
            <a:rPr lang="ar-SA" sz="2000" b="1" kern="1200" dirty="0" smtClean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 </a:t>
          </a:r>
          <a:r>
            <a:rPr lang="ar-DZ" sz="2000" b="1" kern="1200" dirty="0" smtClean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تكوينا إسلاميا علميا وتطوير البحث العلمي وتثمين نتائجه وتنمية الروح العلمية ونشر المعارف والدراسات والبحوث الإسلامية واكتساب العلم وتطويره ونشره ونقل المعارف</a:t>
          </a:r>
          <a:endParaRPr lang="fr-FR" sz="2000" kern="1200" dirty="0"/>
        </a:p>
      </dsp:txBody>
      <dsp:txXfrm rot="-5400000">
        <a:off x="900844" y="2574717"/>
        <a:ext cx="7602465" cy="1186128"/>
      </dsp:txXfrm>
    </dsp:sp>
    <dsp:sp modelId="{18DACF0C-E2E7-468D-875E-4F27C87501AB}">
      <dsp:nvSpPr>
        <dsp:cNvPr id="0" name=""/>
        <dsp:cNvSpPr/>
      </dsp:nvSpPr>
      <dsp:spPr>
        <a:xfrm rot="5400000">
          <a:off x="-253306" y="4365631"/>
          <a:ext cx="1358807" cy="855146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19050" cap="rnd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400" kern="1200" dirty="0" smtClean="0"/>
            <a:t>04</a:t>
          </a:r>
          <a:endParaRPr lang="fr-FR" sz="2400" kern="1200" dirty="0"/>
        </a:p>
      </dsp:txBody>
      <dsp:txXfrm rot="-5400000">
        <a:off x="-1475" y="4541373"/>
        <a:ext cx="855146" cy="503661"/>
      </dsp:txXfrm>
    </dsp:sp>
    <dsp:sp modelId="{1134D010-75C8-4421-9716-6F0E4060B271}">
      <dsp:nvSpPr>
        <dsp:cNvPr id="0" name=""/>
        <dsp:cNvSpPr/>
      </dsp:nvSpPr>
      <dsp:spPr>
        <a:xfrm rot="5400000">
          <a:off x="4204142" y="774534"/>
          <a:ext cx="962108" cy="7666632"/>
        </a:xfrm>
        <a:prstGeom prst="round2Same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DZ" sz="2000" b="1" kern="1200" dirty="0" smtClean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التعاون والتبادل العلمي ما بين مؤسسات التعليم العالي والبحث العلمي داخل وخارج الوطن</a:t>
          </a:r>
          <a:endParaRPr lang="fr-FR" sz="2000" kern="1200" dirty="0"/>
        </a:p>
      </dsp:txBody>
      <dsp:txXfrm rot="-5400000">
        <a:off x="851880" y="4173762"/>
        <a:ext cx="7619666" cy="86817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9B4739-2D32-4BCB-B7EB-3BADCB1FE39E}">
      <dsp:nvSpPr>
        <dsp:cNvPr id="0" name=""/>
        <dsp:cNvSpPr/>
      </dsp:nvSpPr>
      <dsp:spPr>
        <a:xfrm>
          <a:off x="6951752" y="3141787"/>
          <a:ext cx="91440" cy="11737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21783"/>
              </a:lnTo>
              <a:lnTo>
                <a:pt x="97007" y="821783"/>
              </a:lnTo>
              <a:lnTo>
                <a:pt x="97007" y="1173726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EFF63E-90E1-4180-890C-B2EEB1EBEA0B}">
      <dsp:nvSpPr>
        <dsp:cNvPr id="0" name=""/>
        <dsp:cNvSpPr/>
      </dsp:nvSpPr>
      <dsp:spPr>
        <a:xfrm>
          <a:off x="4050809" y="619712"/>
          <a:ext cx="2946663" cy="16647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2831"/>
              </a:lnTo>
              <a:lnTo>
                <a:pt x="2946663" y="1312831"/>
              </a:lnTo>
              <a:lnTo>
                <a:pt x="2946663" y="166477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DE4C35-B1A7-41CB-8063-77701A6F419B}">
      <dsp:nvSpPr>
        <dsp:cNvPr id="0" name=""/>
        <dsp:cNvSpPr/>
      </dsp:nvSpPr>
      <dsp:spPr>
        <a:xfrm>
          <a:off x="3976263" y="3112500"/>
          <a:ext cx="91440" cy="12750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23081"/>
              </a:lnTo>
              <a:lnTo>
                <a:pt x="101224" y="923081"/>
              </a:lnTo>
              <a:lnTo>
                <a:pt x="101224" y="1275023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B2742F-ABD8-47B9-BEDB-6951C3250FBA}">
      <dsp:nvSpPr>
        <dsp:cNvPr id="0" name=""/>
        <dsp:cNvSpPr/>
      </dsp:nvSpPr>
      <dsp:spPr>
        <a:xfrm>
          <a:off x="3976263" y="619712"/>
          <a:ext cx="91440" cy="1684556"/>
        </a:xfrm>
        <a:custGeom>
          <a:avLst/>
          <a:gdLst/>
          <a:ahLst/>
          <a:cxnLst/>
          <a:rect l="0" t="0" r="0" b="0"/>
          <a:pathLst>
            <a:path>
              <a:moveTo>
                <a:pt x="74545" y="0"/>
              </a:moveTo>
              <a:lnTo>
                <a:pt x="74545" y="1332613"/>
              </a:lnTo>
              <a:lnTo>
                <a:pt x="45720" y="1332613"/>
              </a:lnTo>
              <a:lnTo>
                <a:pt x="45720" y="168455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C48EF2-A8A6-4731-8189-9F1CDECC3A13}">
      <dsp:nvSpPr>
        <dsp:cNvPr id="0" name=""/>
        <dsp:cNvSpPr/>
      </dsp:nvSpPr>
      <dsp:spPr>
        <a:xfrm>
          <a:off x="1086499" y="3117253"/>
          <a:ext cx="136918" cy="11936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1686"/>
              </a:lnTo>
              <a:lnTo>
                <a:pt x="136918" y="841686"/>
              </a:lnTo>
              <a:lnTo>
                <a:pt x="136918" y="1193628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E5A33D-53BD-44D0-B4E4-785FDCD1E841}">
      <dsp:nvSpPr>
        <dsp:cNvPr id="0" name=""/>
        <dsp:cNvSpPr/>
      </dsp:nvSpPr>
      <dsp:spPr>
        <a:xfrm>
          <a:off x="1086499" y="619712"/>
          <a:ext cx="2964310" cy="1664774"/>
        </a:xfrm>
        <a:custGeom>
          <a:avLst/>
          <a:gdLst/>
          <a:ahLst/>
          <a:cxnLst/>
          <a:rect l="0" t="0" r="0" b="0"/>
          <a:pathLst>
            <a:path>
              <a:moveTo>
                <a:pt x="2964310" y="0"/>
              </a:moveTo>
              <a:lnTo>
                <a:pt x="2964310" y="1312831"/>
              </a:lnTo>
              <a:lnTo>
                <a:pt x="0" y="1312831"/>
              </a:lnTo>
              <a:lnTo>
                <a:pt x="0" y="166477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360EF-03DA-4F1F-AC75-1B32695A621F}">
      <dsp:nvSpPr>
        <dsp:cNvPr id="0" name=""/>
        <dsp:cNvSpPr/>
      </dsp:nvSpPr>
      <dsp:spPr>
        <a:xfrm>
          <a:off x="926176" y="52238"/>
          <a:ext cx="6249264" cy="5674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09A1B7-4BF9-40DD-9C93-15DA4CD81B02}">
      <dsp:nvSpPr>
        <dsp:cNvPr id="0" name=""/>
        <dsp:cNvSpPr/>
      </dsp:nvSpPr>
      <dsp:spPr>
        <a:xfrm>
          <a:off x="1348297" y="453253"/>
          <a:ext cx="6249264" cy="567473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E1092D">
                <a:tint val="66000"/>
                <a:satMod val="160000"/>
              </a:srgbClr>
            </a:gs>
            <a:gs pos="50000">
              <a:srgbClr val="E1092D">
                <a:tint val="44500"/>
                <a:satMod val="160000"/>
              </a:srgbClr>
            </a:gs>
            <a:gs pos="100000">
              <a:srgbClr val="E1092D">
                <a:tint val="23500"/>
                <a:satMod val="160000"/>
              </a:srgbClr>
            </a:gs>
          </a:gsLst>
          <a:path path="circle">
            <a:fillToRect t="100000" r="100000"/>
          </a:path>
          <a:tileRect l="-100000" b="-100000"/>
        </a:gradFill>
        <a:ln w="19050" cap="rnd" cmpd="sng" algn="ctr">
          <a:solidFill>
            <a:srgbClr val="C8082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ميدان علوم اقتصادية، التسيير وعلوم تجارية</a:t>
          </a:r>
          <a:endParaRPr lang="fr-FR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364918" y="469874"/>
        <a:ext cx="6216022" cy="534231"/>
      </dsp:txXfrm>
    </dsp:sp>
    <dsp:sp modelId="{8E4C82B2-A656-4F10-AE6D-59128C0CE354}">
      <dsp:nvSpPr>
        <dsp:cNvPr id="0" name=""/>
        <dsp:cNvSpPr/>
      </dsp:nvSpPr>
      <dsp:spPr>
        <a:xfrm>
          <a:off x="92658" y="2284486"/>
          <a:ext cx="1987680" cy="8327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2437DA-FB36-47C5-A375-F01FB94A35C8}">
      <dsp:nvSpPr>
        <dsp:cNvPr id="0" name=""/>
        <dsp:cNvSpPr/>
      </dsp:nvSpPr>
      <dsp:spPr>
        <a:xfrm>
          <a:off x="514779" y="2685500"/>
          <a:ext cx="1987680" cy="832766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9050" cap="rnd" cmpd="sng" algn="ctr">
          <a:solidFill>
            <a:srgbClr val="C8082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ar-DZ" sz="2400" b="1" kern="1200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فرع علوم </a:t>
          </a:r>
        </a:p>
        <a:p>
          <a:pPr lvl="0" algn="ctr" defTabSz="10668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ar-DZ" sz="2400" b="1" kern="1200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التسيير</a:t>
          </a:r>
          <a:endParaRPr lang="fr-FR" sz="2400" b="1" kern="1200" dirty="0">
            <a:solidFill>
              <a:srgbClr val="C0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9170" y="2709891"/>
        <a:ext cx="1938898" cy="783984"/>
      </dsp:txXfrm>
    </dsp:sp>
    <dsp:sp modelId="{A4E56057-B7F5-48BF-9F1E-D20C9132696D}">
      <dsp:nvSpPr>
        <dsp:cNvPr id="0" name=""/>
        <dsp:cNvSpPr/>
      </dsp:nvSpPr>
      <dsp:spPr>
        <a:xfrm>
          <a:off x="92639" y="4310882"/>
          <a:ext cx="2261556" cy="7819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17D586-35A0-4B3B-85C6-EAD64AF6B900}">
      <dsp:nvSpPr>
        <dsp:cNvPr id="0" name=""/>
        <dsp:cNvSpPr/>
      </dsp:nvSpPr>
      <dsp:spPr>
        <a:xfrm>
          <a:off x="514760" y="4711896"/>
          <a:ext cx="2261556" cy="781912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5">
                <a:lumMod val="40000"/>
                <a:lumOff val="60000"/>
                <a:tint val="66000"/>
                <a:satMod val="160000"/>
              </a:schemeClr>
            </a:gs>
            <a:gs pos="50000">
              <a:schemeClr val="accent5">
                <a:lumMod val="40000"/>
                <a:lumOff val="60000"/>
                <a:tint val="44500"/>
                <a:satMod val="160000"/>
              </a:schemeClr>
            </a:gs>
            <a:gs pos="100000">
              <a:schemeClr val="accent5">
                <a:lumMod val="40000"/>
                <a:lumOff val="60000"/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ln w="19050" cap="rnd" cmpd="sng" algn="ctr">
          <a:solidFill>
            <a:srgbClr val="C8082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000" b="1" kern="1200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تسيير مؤسسات الزكاة والوقف</a:t>
          </a:r>
          <a:endParaRPr lang="fr-FR" sz="2000" b="1" kern="1200" dirty="0">
            <a:solidFill>
              <a:srgbClr val="7030A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7661" y="4734797"/>
        <a:ext cx="2215754" cy="736110"/>
      </dsp:txXfrm>
    </dsp:sp>
    <dsp:sp modelId="{880D502A-A866-4741-96C4-6812284F339D}">
      <dsp:nvSpPr>
        <dsp:cNvPr id="0" name=""/>
        <dsp:cNvSpPr/>
      </dsp:nvSpPr>
      <dsp:spPr>
        <a:xfrm>
          <a:off x="3035076" y="2304268"/>
          <a:ext cx="1973813" cy="8082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4919DE-DF7C-4ACF-8805-7561B9E80F33}">
      <dsp:nvSpPr>
        <dsp:cNvPr id="0" name=""/>
        <dsp:cNvSpPr/>
      </dsp:nvSpPr>
      <dsp:spPr>
        <a:xfrm>
          <a:off x="3457196" y="2705282"/>
          <a:ext cx="1973813" cy="808232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9050" cap="rnd" cmpd="sng" algn="ctr">
          <a:solidFill>
            <a:srgbClr val="C8082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DZ" sz="2400" b="1" kern="1200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فرع علوم مالية ومحاسبة</a:t>
          </a:r>
          <a:endParaRPr lang="fr-FR" sz="2400" b="1" kern="1200" dirty="0">
            <a:solidFill>
              <a:srgbClr val="C0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480868" y="2728954"/>
        <a:ext cx="1926469" cy="760888"/>
      </dsp:txXfrm>
    </dsp:sp>
    <dsp:sp modelId="{66ED8FB7-DCC9-47AB-9530-4C41E64A1A8E}">
      <dsp:nvSpPr>
        <dsp:cNvPr id="0" name=""/>
        <dsp:cNvSpPr/>
      </dsp:nvSpPr>
      <dsp:spPr>
        <a:xfrm>
          <a:off x="2900968" y="4387524"/>
          <a:ext cx="2353038" cy="7819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1FAD62-1994-4DF1-99C7-761DDC8E01BE}">
      <dsp:nvSpPr>
        <dsp:cNvPr id="0" name=""/>
        <dsp:cNvSpPr/>
      </dsp:nvSpPr>
      <dsp:spPr>
        <a:xfrm>
          <a:off x="3323089" y="4788538"/>
          <a:ext cx="2353038" cy="781912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5">
                <a:lumMod val="40000"/>
                <a:lumOff val="60000"/>
                <a:tint val="66000"/>
                <a:satMod val="160000"/>
              </a:schemeClr>
            </a:gs>
            <a:gs pos="50000">
              <a:schemeClr val="accent5">
                <a:lumMod val="40000"/>
                <a:lumOff val="60000"/>
                <a:tint val="44500"/>
                <a:satMod val="160000"/>
              </a:schemeClr>
            </a:gs>
            <a:gs pos="100000">
              <a:schemeClr val="accent5">
                <a:lumMod val="40000"/>
                <a:lumOff val="60000"/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ln w="19050" cap="rnd" cmpd="sng" algn="ctr">
          <a:solidFill>
            <a:srgbClr val="C8082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000" b="1" kern="1200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مالية وبنوك إسلامية</a:t>
          </a:r>
          <a:endParaRPr lang="fr-FR" sz="2000" b="1" kern="1200" dirty="0">
            <a:solidFill>
              <a:srgbClr val="7030A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345990" y="4811439"/>
        <a:ext cx="2307236" cy="736110"/>
      </dsp:txXfrm>
    </dsp:sp>
    <dsp:sp modelId="{5315F4D3-2C79-4747-8357-92C6477CEC0D}">
      <dsp:nvSpPr>
        <dsp:cNvPr id="0" name=""/>
        <dsp:cNvSpPr/>
      </dsp:nvSpPr>
      <dsp:spPr>
        <a:xfrm>
          <a:off x="5997306" y="2284486"/>
          <a:ext cx="2000331" cy="8573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6BC400-2271-4C29-9791-2718B02309AC}">
      <dsp:nvSpPr>
        <dsp:cNvPr id="0" name=""/>
        <dsp:cNvSpPr/>
      </dsp:nvSpPr>
      <dsp:spPr>
        <a:xfrm>
          <a:off x="6419427" y="2685500"/>
          <a:ext cx="2000331" cy="857301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9050" cap="rnd" cmpd="sng" algn="ctr">
          <a:solidFill>
            <a:srgbClr val="C8082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ar-DZ" sz="2400" b="1" kern="1200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فرع علوم 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ar-DZ" sz="2400" b="1" kern="1200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اقتصادية</a:t>
          </a:r>
          <a:endParaRPr lang="fr-FR" sz="2400" b="1" kern="1200" dirty="0">
            <a:solidFill>
              <a:srgbClr val="C0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444536" y="2710609"/>
        <a:ext cx="1950113" cy="807083"/>
      </dsp:txXfrm>
    </dsp:sp>
    <dsp:sp modelId="{D2FAFC68-AE26-4F14-80FA-96830566A832}">
      <dsp:nvSpPr>
        <dsp:cNvPr id="0" name=""/>
        <dsp:cNvSpPr/>
      </dsp:nvSpPr>
      <dsp:spPr>
        <a:xfrm>
          <a:off x="5853283" y="4315513"/>
          <a:ext cx="2390953" cy="7573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C1EDB5-C55A-4E1B-AD8B-35F6347D28ED}">
      <dsp:nvSpPr>
        <dsp:cNvPr id="0" name=""/>
        <dsp:cNvSpPr/>
      </dsp:nvSpPr>
      <dsp:spPr>
        <a:xfrm>
          <a:off x="6275403" y="4716528"/>
          <a:ext cx="2390953" cy="757378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5">
                <a:lumMod val="40000"/>
                <a:lumOff val="60000"/>
                <a:tint val="66000"/>
                <a:satMod val="160000"/>
              </a:schemeClr>
            </a:gs>
            <a:gs pos="50000">
              <a:schemeClr val="accent5">
                <a:lumMod val="40000"/>
                <a:lumOff val="60000"/>
                <a:tint val="44500"/>
                <a:satMod val="160000"/>
              </a:schemeClr>
            </a:gs>
            <a:gs pos="100000">
              <a:schemeClr val="accent5">
                <a:lumMod val="40000"/>
                <a:lumOff val="60000"/>
                <a:tint val="23500"/>
                <a:satMod val="160000"/>
              </a:schemeClr>
            </a:gs>
          </a:gsLst>
          <a:lin ang="5400000" scaled="1"/>
          <a:tileRect/>
        </a:gradFill>
        <a:ln w="19050" cap="rnd" cmpd="sng" algn="ctr">
          <a:solidFill>
            <a:srgbClr val="C8082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000" kern="1200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اقتصاد إسلامي</a:t>
          </a:r>
          <a:endParaRPr lang="fr-FR" sz="2000" kern="1200" dirty="0">
            <a:solidFill>
              <a:srgbClr val="7030A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297586" y="4738711"/>
        <a:ext cx="2346587" cy="71301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DE4C35-B1A7-41CB-8063-77701A6F419B}">
      <dsp:nvSpPr>
        <dsp:cNvPr id="0" name=""/>
        <dsp:cNvSpPr/>
      </dsp:nvSpPr>
      <dsp:spPr>
        <a:xfrm>
          <a:off x="3863505" y="3132705"/>
          <a:ext cx="91440" cy="10048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5984"/>
              </a:lnTo>
              <a:lnTo>
                <a:pt x="70387" y="545984"/>
              </a:lnTo>
              <a:lnTo>
                <a:pt x="70387" y="1004847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B2742F-ABD8-47B9-BEDB-6951C3250FBA}">
      <dsp:nvSpPr>
        <dsp:cNvPr id="0" name=""/>
        <dsp:cNvSpPr/>
      </dsp:nvSpPr>
      <dsp:spPr>
        <a:xfrm>
          <a:off x="3765482" y="1141742"/>
          <a:ext cx="143742" cy="9466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7828"/>
              </a:lnTo>
              <a:lnTo>
                <a:pt x="143742" y="487828"/>
              </a:lnTo>
              <a:lnTo>
                <a:pt x="143742" y="94669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360EF-03DA-4F1F-AC75-1B32695A621F}">
      <dsp:nvSpPr>
        <dsp:cNvPr id="0" name=""/>
        <dsp:cNvSpPr/>
      </dsp:nvSpPr>
      <dsp:spPr>
        <a:xfrm>
          <a:off x="1016932" y="516329"/>
          <a:ext cx="5497101" cy="6254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09A1B7-4BF9-40DD-9C93-15DA4CD81B02}">
      <dsp:nvSpPr>
        <dsp:cNvPr id="0" name=""/>
        <dsp:cNvSpPr/>
      </dsp:nvSpPr>
      <dsp:spPr>
        <a:xfrm>
          <a:off x="1567291" y="1039171"/>
          <a:ext cx="5497101" cy="625412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E1092D">
                <a:tint val="66000"/>
                <a:satMod val="160000"/>
              </a:srgbClr>
            </a:gs>
            <a:gs pos="50000">
              <a:srgbClr val="E1092D">
                <a:tint val="44500"/>
                <a:satMod val="160000"/>
              </a:srgbClr>
            </a:gs>
            <a:gs pos="100000">
              <a:srgbClr val="E1092D">
                <a:tint val="23500"/>
                <a:satMod val="160000"/>
              </a:srgbClr>
            </a:gs>
          </a:gsLst>
          <a:path path="circle">
            <a:fillToRect t="100000" r="100000"/>
          </a:path>
          <a:tileRect l="-100000" b="-100000"/>
        </a:gradFill>
        <a:ln w="19050" cap="rnd" cmpd="sng" algn="ctr">
          <a:solidFill>
            <a:srgbClr val="C8082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32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rPr>
            <a:t>ميدان الآداب واللغات الأجنبية</a:t>
          </a:r>
          <a:endParaRPr lang="fr-FR" sz="32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1585609" y="1057489"/>
        <a:ext cx="5460465" cy="588776"/>
      </dsp:txXfrm>
    </dsp:sp>
    <dsp:sp modelId="{880D502A-A866-4741-96C4-6812284F339D}">
      <dsp:nvSpPr>
        <dsp:cNvPr id="0" name=""/>
        <dsp:cNvSpPr/>
      </dsp:nvSpPr>
      <dsp:spPr>
        <a:xfrm>
          <a:off x="2136165" y="2088432"/>
          <a:ext cx="3546120" cy="10442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4919DE-DF7C-4ACF-8805-7561B9E80F33}">
      <dsp:nvSpPr>
        <dsp:cNvPr id="0" name=""/>
        <dsp:cNvSpPr/>
      </dsp:nvSpPr>
      <dsp:spPr>
        <a:xfrm>
          <a:off x="2686524" y="2611274"/>
          <a:ext cx="3546120" cy="1044272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9050" cap="rnd" cmpd="sng" algn="ctr">
          <a:solidFill>
            <a:srgbClr val="C8082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DZ" sz="3200" b="1" kern="1200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اللغة التركية</a:t>
          </a:r>
          <a:endParaRPr lang="fr-FR" sz="3200" b="1" kern="1200" dirty="0">
            <a:solidFill>
              <a:srgbClr val="C0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717110" y="2641860"/>
        <a:ext cx="3484948" cy="983100"/>
      </dsp:txXfrm>
    </dsp:sp>
    <dsp:sp modelId="{66ED8FB7-DCC9-47AB-9530-4C41E64A1A8E}">
      <dsp:nvSpPr>
        <dsp:cNvPr id="0" name=""/>
        <dsp:cNvSpPr/>
      </dsp:nvSpPr>
      <dsp:spPr>
        <a:xfrm>
          <a:off x="2441557" y="4137552"/>
          <a:ext cx="2984671" cy="10194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1FAD62-1994-4DF1-99C7-761DDC8E01BE}">
      <dsp:nvSpPr>
        <dsp:cNvPr id="0" name=""/>
        <dsp:cNvSpPr/>
      </dsp:nvSpPr>
      <dsp:spPr>
        <a:xfrm>
          <a:off x="2991916" y="4660393"/>
          <a:ext cx="2984671" cy="1019456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5">
                <a:lumMod val="40000"/>
                <a:lumOff val="60000"/>
                <a:tint val="66000"/>
                <a:satMod val="160000"/>
              </a:schemeClr>
            </a:gs>
            <a:gs pos="50000">
              <a:schemeClr val="accent5">
                <a:lumMod val="40000"/>
                <a:lumOff val="60000"/>
                <a:tint val="44500"/>
                <a:satMod val="160000"/>
              </a:schemeClr>
            </a:gs>
            <a:gs pos="100000">
              <a:schemeClr val="accent5">
                <a:lumMod val="40000"/>
                <a:lumOff val="60000"/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ln w="19050" cap="rnd" cmpd="sng" algn="ctr">
          <a:solidFill>
            <a:srgbClr val="C8082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800" b="1" kern="1200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لغة وثقافة</a:t>
          </a:r>
          <a:endParaRPr lang="fr-FR" sz="2800" b="1" kern="1200" dirty="0">
            <a:solidFill>
              <a:srgbClr val="7030A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021775" y="4690252"/>
        <a:ext cx="2924953" cy="9597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1D5D78-E8DE-41EA-BE46-AFB00C7B7FA1}">
      <dsp:nvSpPr>
        <dsp:cNvPr id="0" name=""/>
        <dsp:cNvSpPr/>
      </dsp:nvSpPr>
      <dsp:spPr>
        <a:xfrm>
          <a:off x="949" y="250470"/>
          <a:ext cx="2221418" cy="1110709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800" kern="1200" smtClean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كلية الآداب والحضارة الإسلامية</a:t>
          </a:r>
          <a:endParaRPr lang="fr-FR" sz="2800" kern="1200" dirty="0">
            <a:ln>
              <a:solidFill>
                <a:srgbClr val="FFFF00"/>
              </a:solidFill>
            </a:ln>
            <a:solidFill>
              <a:srgbClr val="FFFF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3481" y="283002"/>
        <a:ext cx="2156354" cy="1045645"/>
      </dsp:txXfrm>
    </dsp:sp>
    <dsp:sp modelId="{275BF278-0B28-4F48-B839-3DA2FE99D35F}">
      <dsp:nvSpPr>
        <dsp:cNvPr id="0" name=""/>
        <dsp:cNvSpPr/>
      </dsp:nvSpPr>
      <dsp:spPr>
        <a:xfrm>
          <a:off x="223091" y="1361179"/>
          <a:ext cx="222141" cy="833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3032"/>
              </a:lnTo>
              <a:lnTo>
                <a:pt x="222141" y="83303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7B770E-78D5-4A5E-AC37-423C1B0756F0}">
      <dsp:nvSpPr>
        <dsp:cNvPr id="0" name=""/>
        <dsp:cNvSpPr/>
      </dsp:nvSpPr>
      <dsp:spPr>
        <a:xfrm>
          <a:off x="445233" y="1638856"/>
          <a:ext cx="1777134" cy="1110709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400" kern="120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قسم اللغة العربية</a:t>
          </a:r>
          <a:endParaRPr lang="fr-FR" sz="2400" kern="1200" dirty="0">
            <a:solidFill>
              <a:srgbClr val="C0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77765" y="1671388"/>
        <a:ext cx="1712070" cy="1045645"/>
      </dsp:txXfrm>
    </dsp:sp>
    <dsp:sp modelId="{7F62F522-BAD1-4E89-980F-A280034753D9}">
      <dsp:nvSpPr>
        <dsp:cNvPr id="0" name=""/>
        <dsp:cNvSpPr/>
      </dsp:nvSpPr>
      <dsp:spPr>
        <a:xfrm>
          <a:off x="223091" y="1361179"/>
          <a:ext cx="222141" cy="2221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1418"/>
              </a:lnTo>
              <a:lnTo>
                <a:pt x="222141" y="222141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E8FC3C-E413-4C55-8C19-0259BD627FEA}">
      <dsp:nvSpPr>
        <dsp:cNvPr id="0" name=""/>
        <dsp:cNvSpPr/>
      </dsp:nvSpPr>
      <dsp:spPr>
        <a:xfrm>
          <a:off x="445233" y="3027243"/>
          <a:ext cx="1777134" cy="1110709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400" kern="120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قسم التاريخ</a:t>
          </a:r>
          <a:endParaRPr lang="fr-FR" sz="2400" kern="1200" dirty="0">
            <a:solidFill>
              <a:srgbClr val="C0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77765" y="3059775"/>
        <a:ext cx="1712070" cy="1045645"/>
      </dsp:txXfrm>
    </dsp:sp>
    <dsp:sp modelId="{927237B4-8F15-4F79-809C-50A4D41D6A41}">
      <dsp:nvSpPr>
        <dsp:cNvPr id="0" name=""/>
        <dsp:cNvSpPr/>
      </dsp:nvSpPr>
      <dsp:spPr>
        <a:xfrm>
          <a:off x="223091" y="1361179"/>
          <a:ext cx="222141" cy="3609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9805"/>
              </a:lnTo>
              <a:lnTo>
                <a:pt x="222141" y="360980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073FB8-07A8-49F3-A6C9-CE479C3D20FB}">
      <dsp:nvSpPr>
        <dsp:cNvPr id="0" name=""/>
        <dsp:cNvSpPr/>
      </dsp:nvSpPr>
      <dsp:spPr>
        <a:xfrm>
          <a:off x="445233" y="4415630"/>
          <a:ext cx="1777134" cy="1110709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400" kern="120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قسم اللغات والترجمة</a:t>
          </a:r>
          <a:endParaRPr lang="fr-FR" sz="2400" kern="1200" dirty="0">
            <a:solidFill>
              <a:srgbClr val="C0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77765" y="4448162"/>
        <a:ext cx="1712070" cy="1045645"/>
      </dsp:txXfrm>
    </dsp:sp>
    <dsp:sp modelId="{DE22F2EF-F847-4D3A-BB66-F0BB7E52A1CD}">
      <dsp:nvSpPr>
        <dsp:cNvPr id="0" name=""/>
        <dsp:cNvSpPr/>
      </dsp:nvSpPr>
      <dsp:spPr>
        <a:xfrm>
          <a:off x="2736315" y="250470"/>
          <a:ext cx="2221418" cy="1110709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800" kern="1200" smtClean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كلية الشريعة والاقتصاد</a:t>
          </a:r>
          <a:endParaRPr lang="fr-FR" sz="2800" kern="1200" dirty="0">
            <a:ln>
              <a:solidFill>
                <a:srgbClr val="FFFF00"/>
              </a:solidFill>
            </a:ln>
            <a:solidFill>
              <a:srgbClr val="FFFF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768847" y="283002"/>
        <a:ext cx="2156354" cy="1045645"/>
      </dsp:txXfrm>
    </dsp:sp>
    <dsp:sp modelId="{09039A52-05F5-49FA-B0F2-A182F4C1CE6C}">
      <dsp:nvSpPr>
        <dsp:cNvPr id="0" name=""/>
        <dsp:cNvSpPr/>
      </dsp:nvSpPr>
      <dsp:spPr>
        <a:xfrm>
          <a:off x="2958457" y="1361179"/>
          <a:ext cx="222124" cy="833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3032"/>
              </a:lnTo>
              <a:lnTo>
                <a:pt x="222124" y="83303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E0FF01-946C-4685-88AD-BA004E3369BA}">
      <dsp:nvSpPr>
        <dsp:cNvPr id="0" name=""/>
        <dsp:cNvSpPr/>
      </dsp:nvSpPr>
      <dsp:spPr>
        <a:xfrm>
          <a:off x="3180581" y="1638856"/>
          <a:ext cx="1777134" cy="1110709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400" kern="120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قسم الفقه وأصوله</a:t>
          </a:r>
          <a:endParaRPr lang="fr-FR" sz="2400" kern="1200" dirty="0">
            <a:solidFill>
              <a:srgbClr val="C0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213113" y="1671388"/>
        <a:ext cx="1712070" cy="1045645"/>
      </dsp:txXfrm>
    </dsp:sp>
    <dsp:sp modelId="{93275C6D-6F28-4791-9908-A4D0FE0C3C3D}">
      <dsp:nvSpPr>
        <dsp:cNvPr id="0" name=""/>
        <dsp:cNvSpPr/>
      </dsp:nvSpPr>
      <dsp:spPr>
        <a:xfrm>
          <a:off x="2958457" y="1361179"/>
          <a:ext cx="222124" cy="2221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1418"/>
              </a:lnTo>
              <a:lnTo>
                <a:pt x="222124" y="222141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6C00C5-5F3B-4424-9C90-9986F188D08A}">
      <dsp:nvSpPr>
        <dsp:cNvPr id="0" name=""/>
        <dsp:cNvSpPr/>
      </dsp:nvSpPr>
      <dsp:spPr>
        <a:xfrm>
          <a:off x="3180581" y="3027243"/>
          <a:ext cx="1777134" cy="1110709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400" kern="120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قسم الشريعة والقانون</a:t>
          </a:r>
          <a:endParaRPr lang="fr-FR" sz="2400" kern="1200" dirty="0">
            <a:solidFill>
              <a:srgbClr val="C0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213113" y="3059775"/>
        <a:ext cx="1712070" cy="1045645"/>
      </dsp:txXfrm>
    </dsp:sp>
    <dsp:sp modelId="{EAAE340C-E135-4AC4-926D-F6809AC817F7}">
      <dsp:nvSpPr>
        <dsp:cNvPr id="0" name=""/>
        <dsp:cNvSpPr/>
      </dsp:nvSpPr>
      <dsp:spPr>
        <a:xfrm>
          <a:off x="2958457" y="1361179"/>
          <a:ext cx="222124" cy="3609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9805"/>
              </a:lnTo>
              <a:lnTo>
                <a:pt x="222124" y="360980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C4FDAA-1B24-4E9B-AA64-1CA8496EFF1F}">
      <dsp:nvSpPr>
        <dsp:cNvPr id="0" name=""/>
        <dsp:cNvSpPr/>
      </dsp:nvSpPr>
      <dsp:spPr>
        <a:xfrm>
          <a:off x="3180581" y="4415630"/>
          <a:ext cx="1777134" cy="1110709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400" kern="120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قسم الاقتصاد والإدارة</a:t>
          </a:r>
          <a:endParaRPr lang="fr-FR" sz="2400" kern="1200" dirty="0">
            <a:solidFill>
              <a:srgbClr val="C0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213113" y="4448162"/>
        <a:ext cx="1712070" cy="1045645"/>
      </dsp:txXfrm>
    </dsp:sp>
    <dsp:sp modelId="{C9497C99-1AE2-454C-A690-4BEF57B353F1}">
      <dsp:nvSpPr>
        <dsp:cNvPr id="0" name=""/>
        <dsp:cNvSpPr/>
      </dsp:nvSpPr>
      <dsp:spPr>
        <a:xfrm>
          <a:off x="5513088" y="250470"/>
          <a:ext cx="2221418" cy="1110709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800" kern="1200" smtClean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كلية أصول الدين</a:t>
          </a:r>
          <a:endParaRPr lang="fr-FR" sz="2800" kern="1200" dirty="0">
            <a:ln>
              <a:solidFill>
                <a:srgbClr val="FFFF00"/>
              </a:solidFill>
            </a:ln>
            <a:solidFill>
              <a:srgbClr val="FFFF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545620" y="283002"/>
        <a:ext cx="2156354" cy="1045645"/>
      </dsp:txXfrm>
    </dsp:sp>
    <dsp:sp modelId="{AF54BFE8-7353-4683-BB3E-D409D86E907C}">
      <dsp:nvSpPr>
        <dsp:cNvPr id="0" name=""/>
        <dsp:cNvSpPr/>
      </dsp:nvSpPr>
      <dsp:spPr>
        <a:xfrm>
          <a:off x="5735230" y="1361179"/>
          <a:ext cx="222124" cy="833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3032"/>
              </a:lnTo>
              <a:lnTo>
                <a:pt x="222124" y="83303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F7A3F4-12DD-46B1-B92C-EEE406083395}">
      <dsp:nvSpPr>
        <dsp:cNvPr id="0" name=""/>
        <dsp:cNvSpPr/>
      </dsp:nvSpPr>
      <dsp:spPr>
        <a:xfrm>
          <a:off x="5957354" y="1638856"/>
          <a:ext cx="1777134" cy="1110709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400" kern="120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قسم الكتاب والسنة</a:t>
          </a:r>
          <a:endParaRPr lang="fr-FR" sz="2400" kern="1200" dirty="0">
            <a:solidFill>
              <a:srgbClr val="C0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89886" y="1671388"/>
        <a:ext cx="1712070" cy="1045645"/>
      </dsp:txXfrm>
    </dsp:sp>
    <dsp:sp modelId="{F9817925-FC5F-43E4-9755-96731299F044}">
      <dsp:nvSpPr>
        <dsp:cNvPr id="0" name=""/>
        <dsp:cNvSpPr/>
      </dsp:nvSpPr>
      <dsp:spPr>
        <a:xfrm>
          <a:off x="5735230" y="1361179"/>
          <a:ext cx="222124" cy="2221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1418"/>
              </a:lnTo>
              <a:lnTo>
                <a:pt x="222124" y="222141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4A3907-105F-4C4B-B0ED-36B33CD6C5D6}">
      <dsp:nvSpPr>
        <dsp:cNvPr id="0" name=""/>
        <dsp:cNvSpPr/>
      </dsp:nvSpPr>
      <dsp:spPr>
        <a:xfrm>
          <a:off x="5957354" y="3027243"/>
          <a:ext cx="1777134" cy="1110709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400" kern="120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قسم العقيدة ومقارنة الأديان</a:t>
          </a:r>
          <a:endParaRPr lang="fr-FR" sz="2400" kern="1200" dirty="0">
            <a:solidFill>
              <a:srgbClr val="C0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89886" y="3059775"/>
        <a:ext cx="1712070" cy="1045645"/>
      </dsp:txXfrm>
    </dsp:sp>
    <dsp:sp modelId="{458D12AC-D6A8-4B4C-A774-6234EC87BD60}">
      <dsp:nvSpPr>
        <dsp:cNvPr id="0" name=""/>
        <dsp:cNvSpPr/>
      </dsp:nvSpPr>
      <dsp:spPr>
        <a:xfrm>
          <a:off x="5735230" y="1361179"/>
          <a:ext cx="222124" cy="3609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9805"/>
              </a:lnTo>
              <a:lnTo>
                <a:pt x="222124" y="360980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769C87-A5C0-4BB2-981C-4D41328ACE27}">
      <dsp:nvSpPr>
        <dsp:cNvPr id="0" name=""/>
        <dsp:cNvSpPr/>
      </dsp:nvSpPr>
      <dsp:spPr>
        <a:xfrm>
          <a:off x="5957354" y="4415630"/>
          <a:ext cx="1777134" cy="1110709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400" kern="1200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قسم الدعوة والإعلام والاتصال</a:t>
          </a:r>
          <a:endParaRPr lang="fr-FR" sz="2400" kern="1200" dirty="0">
            <a:solidFill>
              <a:srgbClr val="C0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89886" y="4448162"/>
        <a:ext cx="1712070" cy="10456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DE4C35-B1A7-41CB-8063-77701A6F419B}">
      <dsp:nvSpPr>
        <dsp:cNvPr id="0" name=""/>
        <dsp:cNvSpPr/>
      </dsp:nvSpPr>
      <dsp:spPr>
        <a:xfrm>
          <a:off x="7937827" y="3334362"/>
          <a:ext cx="775892" cy="8794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8535"/>
              </a:lnTo>
              <a:lnTo>
                <a:pt x="775892" y="828535"/>
              </a:lnTo>
              <a:lnTo>
                <a:pt x="775892" y="87948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5B5A02-28AF-4CBF-A9A3-3CF515766CC1}">
      <dsp:nvSpPr>
        <dsp:cNvPr id="0" name=""/>
        <dsp:cNvSpPr/>
      </dsp:nvSpPr>
      <dsp:spPr>
        <a:xfrm>
          <a:off x="7892107" y="3334362"/>
          <a:ext cx="91440" cy="8560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05096"/>
              </a:lnTo>
              <a:lnTo>
                <a:pt x="106313" y="805096"/>
              </a:lnTo>
              <a:lnTo>
                <a:pt x="106313" y="85604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9D99C5-BCB8-4924-ACC0-07E18631159D}">
      <dsp:nvSpPr>
        <dsp:cNvPr id="0" name=""/>
        <dsp:cNvSpPr/>
      </dsp:nvSpPr>
      <dsp:spPr>
        <a:xfrm>
          <a:off x="7186337" y="3334362"/>
          <a:ext cx="751490" cy="856049"/>
        </a:xfrm>
        <a:custGeom>
          <a:avLst/>
          <a:gdLst/>
          <a:ahLst/>
          <a:cxnLst/>
          <a:rect l="0" t="0" r="0" b="0"/>
          <a:pathLst>
            <a:path>
              <a:moveTo>
                <a:pt x="751490" y="0"/>
              </a:moveTo>
              <a:lnTo>
                <a:pt x="751490" y="805096"/>
              </a:lnTo>
              <a:lnTo>
                <a:pt x="0" y="805096"/>
              </a:lnTo>
              <a:lnTo>
                <a:pt x="0" y="85604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B2742F-ABD8-47B9-BEDB-6951C3250FBA}">
      <dsp:nvSpPr>
        <dsp:cNvPr id="0" name=""/>
        <dsp:cNvSpPr/>
      </dsp:nvSpPr>
      <dsp:spPr>
        <a:xfrm>
          <a:off x="3838040" y="913998"/>
          <a:ext cx="4099787" cy="7878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6884"/>
              </a:lnTo>
              <a:lnTo>
                <a:pt x="4099787" y="736884"/>
              </a:lnTo>
              <a:lnTo>
                <a:pt x="4099787" y="78783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F59D3B-1499-41D2-8870-29C50CA49980}">
      <dsp:nvSpPr>
        <dsp:cNvPr id="0" name=""/>
        <dsp:cNvSpPr/>
      </dsp:nvSpPr>
      <dsp:spPr>
        <a:xfrm>
          <a:off x="5955934" y="3334362"/>
          <a:ext cx="394121" cy="856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5096"/>
              </a:lnTo>
              <a:lnTo>
                <a:pt x="394121" y="805096"/>
              </a:lnTo>
              <a:lnTo>
                <a:pt x="394121" y="85604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C48EF2-A8A6-4731-8189-9F1CDECC3A13}">
      <dsp:nvSpPr>
        <dsp:cNvPr id="0" name=""/>
        <dsp:cNvSpPr/>
      </dsp:nvSpPr>
      <dsp:spPr>
        <a:xfrm>
          <a:off x="5546929" y="3334362"/>
          <a:ext cx="409005" cy="856049"/>
        </a:xfrm>
        <a:custGeom>
          <a:avLst/>
          <a:gdLst/>
          <a:ahLst/>
          <a:cxnLst/>
          <a:rect l="0" t="0" r="0" b="0"/>
          <a:pathLst>
            <a:path>
              <a:moveTo>
                <a:pt x="409005" y="0"/>
              </a:moveTo>
              <a:lnTo>
                <a:pt x="409005" y="805096"/>
              </a:lnTo>
              <a:lnTo>
                <a:pt x="0" y="805096"/>
              </a:lnTo>
              <a:lnTo>
                <a:pt x="0" y="85604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E5A33D-53BD-44D0-B4E4-785FDCD1E841}">
      <dsp:nvSpPr>
        <dsp:cNvPr id="0" name=""/>
        <dsp:cNvSpPr/>
      </dsp:nvSpPr>
      <dsp:spPr>
        <a:xfrm>
          <a:off x="3838040" y="913998"/>
          <a:ext cx="2117893" cy="7878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6884"/>
              </a:lnTo>
              <a:lnTo>
                <a:pt x="2117893" y="736884"/>
              </a:lnTo>
              <a:lnTo>
                <a:pt x="2117893" y="78783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0A95AB-5CA7-45D4-A976-D21F220AEC2F}">
      <dsp:nvSpPr>
        <dsp:cNvPr id="0" name=""/>
        <dsp:cNvSpPr/>
      </dsp:nvSpPr>
      <dsp:spPr>
        <a:xfrm>
          <a:off x="4254919" y="3334362"/>
          <a:ext cx="424601" cy="856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5096"/>
              </a:lnTo>
              <a:lnTo>
                <a:pt x="424601" y="805096"/>
              </a:lnTo>
              <a:lnTo>
                <a:pt x="424601" y="85604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FE8CC7-D163-4DD3-AA26-F891B48713C6}">
      <dsp:nvSpPr>
        <dsp:cNvPr id="0" name=""/>
        <dsp:cNvSpPr/>
      </dsp:nvSpPr>
      <dsp:spPr>
        <a:xfrm>
          <a:off x="3781633" y="3334362"/>
          <a:ext cx="473286" cy="856049"/>
        </a:xfrm>
        <a:custGeom>
          <a:avLst/>
          <a:gdLst/>
          <a:ahLst/>
          <a:cxnLst/>
          <a:rect l="0" t="0" r="0" b="0"/>
          <a:pathLst>
            <a:path>
              <a:moveTo>
                <a:pt x="473286" y="0"/>
              </a:moveTo>
              <a:lnTo>
                <a:pt x="473286" y="805096"/>
              </a:lnTo>
              <a:lnTo>
                <a:pt x="0" y="805096"/>
              </a:lnTo>
              <a:lnTo>
                <a:pt x="0" y="85604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D7CCAF-97AF-4DB4-BF94-49D404EAEEDE}">
      <dsp:nvSpPr>
        <dsp:cNvPr id="0" name=""/>
        <dsp:cNvSpPr/>
      </dsp:nvSpPr>
      <dsp:spPr>
        <a:xfrm>
          <a:off x="3838040" y="913998"/>
          <a:ext cx="416879" cy="7878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6884"/>
              </a:lnTo>
              <a:lnTo>
                <a:pt x="416879" y="736884"/>
              </a:lnTo>
              <a:lnTo>
                <a:pt x="416879" y="78783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E6A118-3501-4F73-A94B-66DD4C0672C3}">
      <dsp:nvSpPr>
        <dsp:cNvPr id="0" name=""/>
        <dsp:cNvSpPr/>
      </dsp:nvSpPr>
      <dsp:spPr>
        <a:xfrm>
          <a:off x="2964083" y="3334362"/>
          <a:ext cx="91440" cy="856049"/>
        </a:xfrm>
        <a:custGeom>
          <a:avLst/>
          <a:gdLst/>
          <a:ahLst/>
          <a:cxnLst/>
          <a:rect l="0" t="0" r="0" b="0"/>
          <a:pathLst>
            <a:path>
              <a:moveTo>
                <a:pt x="53469" y="0"/>
              </a:moveTo>
              <a:lnTo>
                <a:pt x="53469" y="805096"/>
              </a:lnTo>
              <a:lnTo>
                <a:pt x="45720" y="805096"/>
              </a:lnTo>
              <a:lnTo>
                <a:pt x="45720" y="85604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A8DDF5-6B44-456F-843B-B4EF340778F6}">
      <dsp:nvSpPr>
        <dsp:cNvPr id="0" name=""/>
        <dsp:cNvSpPr/>
      </dsp:nvSpPr>
      <dsp:spPr>
        <a:xfrm>
          <a:off x="3017553" y="913998"/>
          <a:ext cx="820487" cy="787838"/>
        </a:xfrm>
        <a:custGeom>
          <a:avLst/>
          <a:gdLst/>
          <a:ahLst/>
          <a:cxnLst/>
          <a:rect l="0" t="0" r="0" b="0"/>
          <a:pathLst>
            <a:path>
              <a:moveTo>
                <a:pt x="820487" y="0"/>
              </a:moveTo>
              <a:lnTo>
                <a:pt x="820487" y="736884"/>
              </a:lnTo>
              <a:lnTo>
                <a:pt x="0" y="736884"/>
              </a:lnTo>
              <a:lnTo>
                <a:pt x="0" y="78783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405C5D-DE7B-4336-B6EE-FC7484B46F85}">
      <dsp:nvSpPr>
        <dsp:cNvPr id="0" name=""/>
        <dsp:cNvSpPr/>
      </dsp:nvSpPr>
      <dsp:spPr>
        <a:xfrm>
          <a:off x="2095371" y="3334362"/>
          <a:ext cx="91440" cy="856049"/>
        </a:xfrm>
        <a:custGeom>
          <a:avLst/>
          <a:gdLst/>
          <a:ahLst/>
          <a:cxnLst/>
          <a:rect l="0" t="0" r="0" b="0"/>
          <a:pathLst>
            <a:path>
              <a:moveTo>
                <a:pt x="53469" y="0"/>
              </a:moveTo>
              <a:lnTo>
                <a:pt x="53469" y="805096"/>
              </a:lnTo>
              <a:lnTo>
                <a:pt x="45720" y="805096"/>
              </a:lnTo>
              <a:lnTo>
                <a:pt x="45720" y="85604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F74D36-BF4B-4846-AD95-62449D4BFE63}">
      <dsp:nvSpPr>
        <dsp:cNvPr id="0" name=""/>
        <dsp:cNvSpPr/>
      </dsp:nvSpPr>
      <dsp:spPr>
        <a:xfrm>
          <a:off x="2148841" y="913998"/>
          <a:ext cx="1689198" cy="787838"/>
        </a:xfrm>
        <a:custGeom>
          <a:avLst/>
          <a:gdLst/>
          <a:ahLst/>
          <a:cxnLst/>
          <a:rect l="0" t="0" r="0" b="0"/>
          <a:pathLst>
            <a:path>
              <a:moveTo>
                <a:pt x="1689198" y="0"/>
              </a:moveTo>
              <a:lnTo>
                <a:pt x="1689198" y="736884"/>
              </a:lnTo>
              <a:lnTo>
                <a:pt x="0" y="736884"/>
              </a:lnTo>
              <a:lnTo>
                <a:pt x="0" y="78783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452A2B-D081-46D4-ADB5-5C413E474B55}">
      <dsp:nvSpPr>
        <dsp:cNvPr id="0" name=""/>
        <dsp:cNvSpPr/>
      </dsp:nvSpPr>
      <dsp:spPr>
        <a:xfrm>
          <a:off x="1226659" y="3334362"/>
          <a:ext cx="91440" cy="856049"/>
        </a:xfrm>
        <a:custGeom>
          <a:avLst/>
          <a:gdLst/>
          <a:ahLst/>
          <a:cxnLst/>
          <a:rect l="0" t="0" r="0" b="0"/>
          <a:pathLst>
            <a:path>
              <a:moveTo>
                <a:pt x="53469" y="0"/>
              </a:moveTo>
              <a:lnTo>
                <a:pt x="53469" y="805096"/>
              </a:lnTo>
              <a:lnTo>
                <a:pt x="45720" y="805096"/>
              </a:lnTo>
              <a:lnTo>
                <a:pt x="45720" y="85604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813BBF-AF04-4566-A80B-9F708A647F07}">
      <dsp:nvSpPr>
        <dsp:cNvPr id="0" name=""/>
        <dsp:cNvSpPr/>
      </dsp:nvSpPr>
      <dsp:spPr>
        <a:xfrm>
          <a:off x="1280129" y="913998"/>
          <a:ext cx="2557910" cy="787838"/>
        </a:xfrm>
        <a:custGeom>
          <a:avLst/>
          <a:gdLst/>
          <a:ahLst/>
          <a:cxnLst/>
          <a:rect l="0" t="0" r="0" b="0"/>
          <a:pathLst>
            <a:path>
              <a:moveTo>
                <a:pt x="2557910" y="0"/>
              </a:moveTo>
              <a:lnTo>
                <a:pt x="2557910" y="736884"/>
              </a:lnTo>
              <a:lnTo>
                <a:pt x="0" y="736884"/>
              </a:lnTo>
              <a:lnTo>
                <a:pt x="0" y="78783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7478B4-F25E-4CE6-80D7-72A6C8129A49}">
      <dsp:nvSpPr>
        <dsp:cNvPr id="0" name=""/>
        <dsp:cNvSpPr/>
      </dsp:nvSpPr>
      <dsp:spPr>
        <a:xfrm>
          <a:off x="357948" y="3334362"/>
          <a:ext cx="91440" cy="856049"/>
        </a:xfrm>
        <a:custGeom>
          <a:avLst/>
          <a:gdLst/>
          <a:ahLst/>
          <a:cxnLst/>
          <a:rect l="0" t="0" r="0" b="0"/>
          <a:pathLst>
            <a:path>
              <a:moveTo>
                <a:pt x="53469" y="0"/>
              </a:moveTo>
              <a:lnTo>
                <a:pt x="53469" y="805096"/>
              </a:lnTo>
              <a:lnTo>
                <a:pt x="45720" y="805096"/>
              </a:lnTo>
              <a:lnTo>
                <a:pt x="45720" y="85604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444E01-18BC-409C-8225-BE3C6CA9D59F}">
      <dsp:nvSpPr>
        <dsp:cNvPr id="0" name=""/>
        <dsp:cNvSpPr/>
      </dsp:nvSpPr>
      <dsp:spPr>
        <a:xfrm>
          <a:off x="411418" y="913998"/>
          <a:ext cx="3426622" cy="787838"/>
        </a:xfrm>
        <a:custGeom>
          <a:avLst/>
          <a:gdLst/>
          <a:ahLst/>
          <a:cxnLst/>
          <a:rect l="0" t="0" r="0" b="0"/>
          <a:pathLst>
            <a:path>
              <a:moveTo>
                <a:pt x="3426622" y="0"/>
              </a:moveTo>
              <a:lnTo>
                <a:pt x="3426622" y="736884"/>
              </a:lnTo>
              <a:lnTo>
                <a:pt x="0" y="736884"/>
              </a:lnTo>
              <a:lnTo>
                <a:pt x="0" y="78783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360EF-03DA-4F1F-AC75-1B32695A621F}">
      <dsp:nvSpPr>
        <dsp:cNvPr id="0" name=""/>
        <dsp:cNvSpPr/>
      </dsp:nvSpPr>
      <dsp:spPr>
        <a:xfrm>
          <a:off x="1804958" y="445999"/>
          <a:ext cx="4066163" cy="467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09A1B7-4BF9-40DD-9C93-15DA4CD81B02}">
      <dsp:nvSpPr>
        <dsp:cNvPr id="0" name=""/>
        <dsp:cNvSpPr/>
      </dsp:nvSpPr>
      <dsp:spPr>
        <a:xfrm>
          <a:off x="1866072" y="504057"/>
          <a:ext cx="4066163" cy="467999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E1092D">
                <a:tint val="66000"/>
                <a:satMod val="160000"/>
              </a:srgbClr>
            </a:gs>
            <a:gs pos="50000">
              <a:srgbClr val="E1092D">
                <a:tint val="44500"/>
                <a:satMod val="160000"/>
              </a:srgbClr>
            </a:gs>
            <a:gs pos="100000">
              <a:srgbClr val="E1092D">
                <a:tint val="23500"/>
                <a:satMod val="160000"/>
              </a:srgbClr>
            </a:gs>
          </a:gsLst>
          <a:path path="circle">
            <a:fillToRect t="100000" r="100000"/>
          </a:path>
          <a:tileRect l="-100000" b="-100000"/>
        </a:gradFill>
        <a:ln w="19050" cap="rnd" cmpd="sng" algn="ctr">
          <a:solidFill>
            <a:srgbClr val="C8082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ميدان العلوم الإنسانية والاجتماعية</a:t>
          </a:r>
          <a:endParaRPr lang="fr-FR" sz="2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879779" y="517764"/>
        <a:ext cx="4038749" cy="440585"/>
      </dsp:txXfrm>
    </dsp:sp>
    <dsp:sp modelId="{59B293B8-99D3-459F-B1F0-60ED5E63659B}">
      <dsp:nvSpPr>
        <dsp:cNvPr id="0" name=""/>
        <dsp:cNvSpPr/>
      </dsp:nvSpPr>
      <dsp:spPr>
        <a:xfrm>
          <a:off x="38176" y="1701836"/>
          <a:ext cx="746483" cy="16325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195142-96ED-41C2-BA82-FD8A3667F983}">
      <dsp:nvSpPr>
        <dsp:cNvPr id="0" name=""/>
        <dsp:cNvSpPr/>
      </dsp:nvSpPr>
      <dsp:spPr>
        <a:xfrm>
          <a:off x="99290" y="1759894"/>
          <a:ext cx="746483" cy="1632526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9050" cap="rnd" cmpd="sng" algn="ctr">
          <a:solidFill>
            <a:srgbClr val="C80828"/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prst="cross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600" b="1" kern="1200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علوم إنسانية-علم المكتبات</a:t>
          </a:r>
          <a:endParaRPr lang="fr-FR" sz="1600" b="1" kern="1200" dirty="0">
            <a:solidFill>
              <a:srgbClr val="C0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121154" y="1781758"/>
        <a:ext cx="702755" cy="1588798"/>
      </dsp:txXfrm>
    </dsp:sp>
    <dsp:sp modelId="{8E060E99-7BD1-4F44-ADB1-10019B61BBBD}">
      <dsp:nvSpPr>
        <dsp:cNvPr id="0" name=""/>
        <dsp:cNvSpPr/>
      </dsp:nvSpPr>
      <dsp:spPr>
        <a:xfrm>
          <a:off x="-5118" y="4190412"/>
          <a:ext cx="817574" cy="10623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9E2268-8CEC-4572-B6E5-4E2045465343}">
      <dsp:nvSpPr>
        <dsp:cNvPr id="0" name=""/>
        <dsp:cNvSpPr/>
      </dsp:nvSpPr>
      <dsp:spPr>
        <a:xfrm>
          <a:off x="55994" y="4248471"/>
          <a:ext cx="817574" cy="1062373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9050" cap="rnd" cmpd="sng" algn="ctr">
          <a:solidFill>
            <a:srgbClr val="C80828"/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prst="cross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600" b="1" kern="1200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علم المكتبات والمعلومات</a:t>
          </a:r>
          <a:endParaRPr lang="fr-FR" sz="1600" b="1" kern="1200" dirty="0">
            <a:solidFill>
              <a:srgbClr val="7030A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940" y="4272417"/>
        <a:ext cx="769682" cy="1014481"/>
      </dsp:txXfrm>
    </dsp:sp>
    <dsp:sp modelId="{9B901FC3-5FAB-45A6-8BFC-6FD225990AC6}">
      <dsp:nvSpPr>
        <dsp:cNvPr id="0" name=""/>
        <dsp:cNvSpPr/>
      </dsp:nvSpPr>
      <dsp:spPr>
        <a:xfrm>
          <a:off x="906887" y="1701836"/>
          <a:ext cx="746483" cy="16325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CAD0CC-73E4-4CDB-A7C3-DD8C9A41A04A}">
      <dsp:nvSpPr>
        <dsp:cNvPr id="0" name=""/>
        <dsp:cNvSpPr/>
      </dsp:nvSpPr>
      <dsp:spPr>
        <a:xfrm>
          <a:off x="968001" y="1759894"/>
          <a:ext cx="746483" cy="1632526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9050" cap="rnd" cmpd="sng" algn="ctr">
          <a:solidFill>
            <a:srgbClr val="C80828"/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prst="cross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600" b="1" kern="1200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علوم إنسانية-علوم الإعلام والاتصال</a:t>
          </a:r>
          <a:endParaRPr lang="fr-FR" sz="1600" b="1" kern="1200" dirty="0">
            <a:solidFill>
              <a:srgbClr val="C0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989865" y="1781758"/>
        <a:ext cx="702755" cy="1588798"/>
      </dsp:txXfrm>
    </dsp:sp>
    <dsp:sp modelId="{49AC2270-DF12-4B91-88FA-B4546E2CDB4B}">
      <dsp:nvSpPr>
        <dsp:cNvPr id="0" name=""/>
        <dsp:cNvSpPr/>
      </dsp:nvSpPr>
      <dsp:spPr>
        <a:xfrm>
          <a:off x="994014" y="4190412"/>
          <a:ext cx="556730" cy="10623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C13FA3-385F-4A6D-9424-35178EE1B6F3}">
      <dsp:nvSpPr>
        <dsp:cNvPr id="0" name=""/>
        <dsp:cNvSpPr/>
      </dsp:nvSpPr>
      <dsp:spPr>
        <a:xfrm>
          <a:off x="1055128" y="4248471"/>
          <a:ext cx="556730" cy="1062373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9050" cap="rnd" cmpd="sng" algn="ctr">
          <a:solidFill>
            <a:srgbClr val="C80828"/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prst="cross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600" b="1" kern="1200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إعلام</a:t>
          </a:r>
          <a:endParaRPr lang="fr-FR" sz="1600" b="1" kern="1200" dirty="0">
            <a:solidFill>
              <a:srgbClr val="7030A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1071434" y="4264777"/>
        <a:ext cx="524118" cy="1029761"/>
      </dsp:txXfrm>
    </dsp:sp>
    <dsp:sp modelId="{10BDEE89-E87C-426A-B052-15F87424B12B}">
      <dsp:nvSpPr>
        <dsp:cNvPr id="0" name=""/>
        <dsp:cNvSpPr/>
      </dsp:nvSpPr>
      <dsp:spPr>
        <a:xfrm>
          <a:off x="1775599" y="1701836"/>
          <a:ext cx="746483" cy="16325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1C71B0-D7F9-4E6D-8794-C20A46C65031}">
      <dsp:nvSpPr>
        <dsp:cNvPr id="0" name=""/>
        <dsp:cNvSpPr/>
      </dsp:nvSpPr>
      <dsp:spPr>
        <a:xfrm>
          <a:off x="1836713" y="1759894"/>
          <a:ext cx="746483" cy="1632526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9050" cap="rnd" cmpd="sng" algn="ctr">
          <a:solidFill>
            <a:srgbClr val="C80828"/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prst="cross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600" b="1" kern="1200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علوم إنسانية-علم الآثار</a:t>
          </a:r>
          <a:endParaRPr lang="fr-FR" sz="1600" b="1" kern="1200" dirty="0">
            <a:solidFill>
              <a:srgbClr val="C0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1858577" y="1781758"/>
        <a:ext cx="702755" cy="1588798"/>
      </dsp:txXfrm>
    </dsp:sp>
    <dsp:sp modelId="{814CE777-CDEB-43A9-94B8-9ECDCEBA1022}">
      <dsp:nvSpPr>
        <dsp:cNvPr id="0" name=""/>
        <dsp:cNvSpPr/>
      </dsp:nvSpPr>
      <dsp:spPr>
        <a:xfrm>
          <a:off x="1862726" y="4190412"/>
          <a:ext cx="556730" cy="10623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73243E-6388-4792-8F77-BD7046D82AD5}">
      <dsp:nvSpPr>
        <dsp:cNvPr id="0" name=""/>
        <dsp:cNvSpPr/>
      </dsp:nvSpPr>
      <dsp:spPr>
        <a:xfrm>
          <a:off x="1923840" y="4248471"/>
          <a:ext cx="556730" cy="1062373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9050" cap="rnd" cmpd="sng" algn="ctr">
          <a:solidFill>
            <a:srgbClr val="C80828"/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prst="cross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600" b="1" kern="1200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علم الآثار</a:t>
          </a:r>
          <a:endParaRPr lang="fr-FR" sz="1600" b="1" kern="1200" dirty="0">
            <a:solidFill>
              <a:srgbClr val="7030A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1940146" y="4264777"/>
        <a:ext cx="524118" cy="1029761"/>
      </dsp:txXfrm>
    </dsp:sp>
    <dsp:sp modelId="{9F904F72-D8EC-4833-9CED-6F393501A58D}">
      <dsp:nvSpPr>
        <dsp:cNvPr id="0" name=""/>
        <dsp:cNvSpPr/>
      </dsp:nvSpPr>
      <dsp:spPr>
        <a:xfrm>
          <a:off x="2644311" y="1701836"/>
          <a:ext cx="746483" cy="16325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65493A-52F7-466F-82BD-F3FB381544E7}">
      <dsp:nvSpPr>
        <dsp:cNvPr id="0" name=""/>
        <dsp:cNvSpPr/>
      </dsp:nvSpPr>
      <dsp:spPr>
        <a:xfrm>
          <a:off x="2705425" y="1759894"/>
          <a:ext cx="746483" cy="1632526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9050" cap="rnd" cmpd="sng" algn="ctr">
          <a:solidFill>
            <a:srgbClr val="C80828"/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600" b="1" kern="1200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علوم إنسانية-تاريخ</a:t>
          </a:r>
          <a:endParaRPr lang="fr-FR" sz="1600" b="1" kern="1200" dirty="0">
            <a:solidFill>
              <a:srgbClr val="C0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727289" y="1781758"/>
        <a:ext cx="702755" cy="1588798"/>
      </dsp:txXfrm>
    </dsp:sp>
    <dsp:sp modelId="{3E2CB3AC-0528-4EEC-997A-7D768B490EDB}">
      <dsp:nvSpPr>
        <dsp:cNvPr id="0" name=""/>
        <dsp:cNvSpPr/>
      </dsp:nvSpPr>
      <dsp:spPr>
        <a:xfrm>
          <a:off x="2731437" y="4190412"/>
          <a:ext cx="556730" cy="10623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C7ACD5-5422-409C-9EFA-9F87EEA495B5}">
      <dsp:nvSpPr>
        <dsp:cNvPr id="0" name=""/>
        <dsp:cNvSpPr/>
      </dsp:nvSpPr>
      <dsp:spPr>
        <a:xfrm>
          <a:off x="2792551" y="4248471"/>
          <a:ext cx="556730" cy="1062373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9050" cap="rnd" cmpd="sng" algn="ctr">
          <a:solidFill>
            <a:srgbClr val="C80828"/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600" b="1" kern="1200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تاريخ عام</a:t>
          </a:r>
          <a:endParaRPr lang="fr-FR" sz="1600" b="1" kern="1200" dirty="0">
            <a:solidFill>
              <a:srgbClr val="7030A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8857" y="4264777"/>
        <a:ext cx="524118" cy="1029761"/>
      </dsp:txXfrm>
    </dsp:sp>
    <dsp:sp modelId="{E17D62CE-2892-45F5-BFB0-1AEB3D1FCAF9}">
      <dsp:nvSpPr>
        <dsp:cNvPr id="0" name=""/>
        <dsp:cNvSpPr/>
      </dsp:nvSpPr>
      <dsp:spPr>
        <a:xfrm>
          <a:off x="3881678" y="1701836"/>
          <a:ext cx="746483" cy="16325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3E69A4-0192-42C8-ABE5-07CB5AFB7783}">
      <dsp:nvSpPr>
        <dsp:cNvPr id="0" name=""/>
        <dsp:cNvSpPr/>
      </dsp:nvSpPr>
      <dsp:spPr>
        <a:xfrm>
          <a:off x="3942792" y="1759894"/>
          <a:ext cx="746483" cy="1632526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19050" cap="rnd" cmpd="sng" algn="ctr">
          <a:solidFill>
            <a:srgbClr val="C80828"/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600" b="1" kern="1200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علوم إسلامية-لغة عربية وحضارة إسلامية</a:t>
          </a:r>
          <a:endParaRPr lang="fr-FR" sz="1600" b="1" kern="1200" dirty="0">
            <a:solidFill>
              <a:srgbClr val="C0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964656" y="1781758"/>
        <a:ext cx="702755" cy="1588798"/>
      </dsp:txXfrm>
    </dsp:sp>
    <dsp:sp modelId="{6CB887AF-4C92-43CE-B4A5-9551802CFE64}">
      <dsp:nvSpPr>
        <dsp:cNvPr id="0" name=""/>
        <dsp:cNvSpPr/>
      </dsp:nvSpPr>
      <dsp:spPr>
        <a:xfrm>
          <a:off x="3410396" y="4190412"/>
          <a:ext cx="742474" cy="10623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48127E-D1BF-47DE-9505-124D6F6C695F}">
      <dsp:nvSpPr>
        <dsp:cNvPr id="0" name=""/>
        <dsp:cNvSpPr/>
      </dsp:nvSpPr>
      <dsp:spPr>
        <a:xfrm>
          <a:off x="3471510" y="4248471"/>
          <a:ext cx="742474" cy="1062373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19050" cap="rnd" cmpd="sng" algn="ctr">
          <a:solidFill>
            <a:srgbClr val="C80828"/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600" b="1" kern="1200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التاريخ والحضارة الإسلامية</a:t>
          </a:r>
          <a:endParaRPr lang="fr-FR" sz="1600" b="1" kern="1200" dirty="0">
            <a:solidFill>
              <a:srgbClr val="7030A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493256" y="4270217"/>
        <a:ext cx="698982" cy="1018881"/>
      </dsp:txXfrm>
    </dsp:sp>
    <dsp:sp modelId="{E7FE42FB-942D-4105-855C-B5A01C0F98DE}">
      <dsp:nvSpPr>
        <dsp:cNvPr id="0" name=""/>
        <dsp:cNvSpPr/>
      </dsp:nvSpPr>
      <dsp:spPr>
        <a:xfrm>
          <a:off x="4275098" y="4190412"/>
          <a:ext cx="808845" cy="10623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8F2BDB-C02B-42C8-8AAE-D5B0FECEB92C}">
      <dsp:nvSpPr>
        <dsp:cNvPr id="0" name=""/>
        <dsp:cNvSpPr/>
      </dsp:nvSpPr>
      <dsp:spPr>
        <a:xfrm>
          <a:off x="4336212" y="4248471"/>
          <a:ext cx="808845" cy="1062373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19050" cap="rnd" cmpd="sng" algn="ctr">
          <a:solidFill>
            <a:srgbClr val="C80828"/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600" b="1" kern="1200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اللغة العربية والدراسات القرآنية</a:t>
          </a:r>
          <a:endParaRPr lang="fr-FR" sz="1600" b="1" kern="1200" dirty="0">
            <a:solidFill>
              <a:srgbClr val="7030A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359902" y="4272161"/>
        <a:ext cx="761465" cy="1014993"/>
      </dsp:txXfrm>
    </dsp:sp>
    <dsp:sp modelId="{8E4C82B2-A656-4F10-AE6D-59128C0CE354}">
      <dsp:nvSpPr>
        <dsp:cNvPr id="0" name=""/>
        <dsp:cNvSpPr/>
      </dsp:nvSpPr>
      <dsp:spPr>
        <a:xfrm>
          <a:off x="5582692" y="1701836"/>
          <a:ext cx="746483" cy="16325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2437DA-FB36-47C5-A375-F01FB94A35C8}">
      <dsp:nvSpPr>
        <dsp:cNvPr id="0" name=""/>
        <dsp:cNvSpPr/>
      </dsp:nvSpPr>
      <dsp:spPr>
        <a:xfrm>
          <a:off x="5643806" y="1759894"/>
          <a:ext cx="746483" cy="1632526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9050" cap="rnd" cmpd="sng" algn="ctr">
          <a:solidFill>
            <a:srgbClr val="C80828"/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600" b="1" kern="1200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علوم إسلامية-شريعة</a:t>
          </a:r>
          <a:endParaRPr lang="fr-FR" sz="1600" b="1" kern="1200" dirty="0">
            <a:solidFill>
              <a:srgbClr val="C0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665670" y="1781758"/>
        <a:ext cx="702755" cy="1588798"/>
      </dsp:txXfrm>
    </dsp:sp>
    <dsp:sp modelId="{A4E56057-B7F5-48BF-9F1E-D20C9132696D}">
      <dsp:nvSpPr>
        <dsp:cNvPr id="0" name=""/>
        <dsp:cNvSpPr/>
      </dsp:nvSpPr>
      <dsp:spPr>
        <a:xfrm>
          <a:off x="5206171" y="4190412"/>
          <a:ext cx="681514" cy="10623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17D586-35A0-4B3B-85C6-EAD64AF6B900}">
      <dsp:nvSpPr>
        <dsp:cNvPr id="0" name=""/>
        <dsp:cNvSpPr/>
      </dsp:nvSpPr>
      <dsp:spPr>
        <a:xfrm>
          <a:off x="5267285" y="4248471"/>
          <a:ext cx="681514" cy="1062373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9050" cap="rnd" cmpd="sng" algn="ctr">
          <a:solidFill>
            <a:srgbClr val="C80828"/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600" b="1" kern="1200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الشريعة والقانون</a:t>
          </a:r>
          <a:endParaRPr lang="fr-FR" sz="1600" b="1" kern="1200" dirty="0">
            <a:solidFill>
              <a:srgbClr val="7030A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287246" y="4268432"/>
        <a:ext cx="641592" cy="1022451"/>
      </dsp:txXfrm>
    </dsp:sp>
    <dsp:sp modelId="{618E38B8-CDD1-44A9-A6EA-5A8FCE74A8DD}">
      <dsp:nvSpPr>
        <dsp:cNvPr id="0" name=""/>
        <dsp:cNvSpPr/>
      </dsp:nvSpPr>
      <dsp:spPr>
        <a:xfrm>
          <a:off x="6009914" y="4190412"/>
          <a:ext cx="680282" cy="10623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A85B8B-B3D7-4B3B-80D5-4DA86B02D95D}">
      <dsp:nvSpPr>
        <dsp:cNvPr id="0" name=""/>
        <dsp:cNvSpPr/>
      </dsp:nvSpPr>
      <dsp:spPr>
        <a:xfrm>
          <a:off x="6071028" y="4248471"/>
          <a:ext cx="680282" cy="1062373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9050" cap="rnd" cmpd="sng" algn="ctr">
          <a:solidFill>
            <a:srgbClr val="C80828"/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600" b="1" kern="1200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الفقه والأصول</a:t>
          </a:r>
          <a:endParaRPr lang="fr-FR" sz="1600" b="1" kern="1200" dirty="0">
            <a:solidFill>
              <a:srgbClr val="7030A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90953" y="4268396"/>
        <a:ext cx="640432" cy="1022523"/>
      </dsp:txXfrm>
    </dsp:sp>
    <dsp:sp modelId="{880D502A-A866-4741-96C4-6812284F339D}">
      <dsp:nvSpPr>
        <dsp:cNvPr id="0" name=""/>
        <dsp:cNvSpPr/>
      </dsp:nvSpPr>
      <dsp:spPr>
        <a:xfrm>
          <a:off x="7564586" y="1701836"/>
          <a:ext cx="746483" cy="16325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4919DE-DF7C-4ACF-8805-7561B9E80F33}">
      <dsp:nvSpPr>
        <dsp:cNvPr id="0" name=""/>
        <dsp:cNvSpPr/>
      </dsp:nvSpPr>
      <dsp:spPr>
        <a:xfrm>
          <a:off x="7625700" y="1759894"/>
          <a:ext cx="746483" cy="1632526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9050" cap="rnd" cmpd="sng" algn="ctr">
          <a:solidFill>
            <a:srgbClr val="C80828"/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DZ" sz="1600" b="1" kern="1200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علوم إسلامية-أصول الدين</a:t>
          </a:r>
          <a:endParaRPr lang="fr-FR" sz="1600" b="1" kern="1200" dirty="0" smtClean="0">
            <a:solidFill>
              <a:srgbClr val="C0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b="1" kern="1200" dirty="0">
            <a:solidFill>
              <a:srgbClr val="C0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647564" y="1781758"/>
        <a:ext cx="702755" cy="1588798"/>
      </dsp:txXfrm>
    </dsp:sp>
    <dsp:sp modelId="{6DD5C00A-C69F-4B3F-8A46-D28B111CD9A6}">
      <dsp:nvSpPr>
        <dsp:cNvPr id="0" name=""/>
        <dsp:cNvSpPr/>
      </dsp:nvSpPr>
      <dsp:spPr>
        <a:xfrm>
          <a:off x="6812424" y="4190412"/>
          <a:ext cx="747825" cy="10623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406EC3-B3F9-4007-9C73-6D4B24339884}">
      <dsp:nvSpPr>
        <dsp:cNvPr id="0" name=""/>
        <dsp:cNvSpPr/>
      </dsp:nvSpPr>
      <dsp:spPr>
        <a:xfrm>
          <a:off x="6873538" y="4248471"/>
          <a:ext cx="747825" cy="1062373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9050" cap="rnd" cmpd="sng" algn="ctr">
          <a:solidFill>
            <a:srgbClr val="C80828"/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600" b="1" kern="1200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الدعوة والثقافة الإسلامية</a:t>
          </a:r>
          <a:endParaRPr lang="fr-FR" sz="1600" b="1" kern="1200" dirty="0">
            <a:solidFill>
              <a:srgbClr val="7030A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895441" y="4270374"/>
        <a:ext cx="704019" cy="1018567"/>
      </dsp:txXfrm>
    </dsp:sp>
    <dsp:sp modelId="{017B892E-3C1B-447C-A1E8-02789222414F}">
      <dsp:nvSpPr>
        <dsp:cNvPr id="0" name=""/>
        <dsp:cNvSpPr/>
      </dsp:nvSpPr>
      <dsp:spPr>
        <a:xfrm>
          <a:off x="7682478" y="4190412"/>
          <a:ext cx="631885" cy="10623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93903F-2AB7-44A8-9B24-8CDB13D1377C}">
      <dsp:nvSpPr>
        <dsp:cNvPr id="0" name=""/>
        <dsp:cNvSpPr/>
      </dsp:nvSpPr>
      <dsp:spPr>
        <a:xfrm>
          <a:off x="7743592" y="4248471"/>
          <a:ext cx="631885" cy="1062373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9050" cap="rnd" cmpd="sng" algn="ctr">
          <a:solidFill>
            <a:srgbClr val="C80828"/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600" b="1" kern="1200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العقيدة ومقارنة الأديان</a:t>
          </a:r>
          <a:endParaRPr lang="fr-FR" sz="1600" b="1" kern="1200" dirty="0">
            <a:solidFill>
              <a:srgbClr val="7030A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762099" y="4266978"/>
        <a:ext cx="594871" cy="1025359"/>
      </dsp:txXfrm>
    </dsp:sp>
    <dsp:sp modelId="{66ED8FB7-DCC9-47AB-9530-4C41E64A1A8E}">
      <dsp:nvSpPr>
        <dsp:cNvPr id="0" name=""/>
        <dsp:cNvSpPr/>
      </dsp:nvSpPr>
      <dsp:spPr>
        <a:xfrm>
          <a:off x="8408150" y="4213852"/>
          <a:ext cx="611138" cy="10623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1FAD62-1994-4DF1-99C7-761DDC8E01BE}">
      <dsp:nvSpPr>
        <dsp:cNvPr id="0" name=""/>
        <dsp:cNvSpPr/>
      </dsp:nvSpPr>
      <dsp:spPr>
        <a:xfrm>
          <a:off x="8469264" y="4271910"/>
          <a:ext cx="611138" cy="1062373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9050" cap="rnd" cmpd="sng" algn="ctr">
          <a:solidFill>
            <a:srgbClr val="C80828"/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600" b="1" kern="1200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الكتاب والسنة</a:t>
          </a:r>
          <a:endParaRPr lang="fr-FR" sz="1600" b="1" kern="1200" dirty="0">
            <a:solidFill>
              <a:srgbClr val="7030A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487164" y="4289810"/>
        <a:ext cx="575338" cy="10265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DE4C35-B1A7-41CB-8063-77701A6F419B}">
      <dsp:nvSpPr>
        <dsp:cNvPr id="0" name=""/>
        <dsp:cNvSpPr/>
      </dsp:nvSpPr>
      <dsp:spPr>
        <a:xfrm>
          <a:off x="6639037" y="3154414"/>
          <a:ext cx="91440" cy="9819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85703"/>
              </a:lnTo>
              <a:lnTo>
                <a:pt x="58959" y="685703"/>
              </a:lnTo>
              <a:lnTo>
                <a:pt x="58959" y="981958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B2742F-ABD8-47B9-BEDB-6951C3250FBA}">
      <dsp:nvSpPr>
        <dsp:cNvPr id="0" name=""/>
        <dsp:cNvSpPr/>
      </dsp:nvSpPr>
      <dsp:spPr>
        <a:xfrm>
          <a:off x="4250416" y="1261419"/>
          <a:ext cx="2434340" cy="1218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2524"/>
              </a:lnTo>
              <a:lnTo>
                <a:pt x="2434340" y="922524"/>
              </a:lnTo>
              <a:lnTo>
                <a:pt x="2434340" y="121877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C48EF2-A8A6-4731-8189-9F1CDECC3A13}">
      <dsp:nvSpPr>
        <dsp:cNvPr id="0" name=""/>
        <dsp:cNvSpPr/>
      </dsp:nvSpPr>
      <dsp:spPr>
        <a:xfrm>
          <a:off x="2016971" y="3145276"/>
          <a:ext cx="113079" cy="988030"/>
        </a:xfrm>
        <a:custGeom>
          <a:avLst/>
          <a:gdLst/>
          <a:ahLst/>
          <a:cxnLst/>
          <a:rect l="0" t="0" r="0" b="0"/>
          <a:pathLst>
            <a:path>
              <a:moveTo>
                <a:pt x="113079" y="0"/>
              </a:moveTo>
              <a:lnTo>
                <a:pt x="113079" y="691774"/>
              </a:lnTo>
              <a:lnTo>
                <a:pt x="0" y="691774"/>
              </a:lnTo>
              <a:lnTo>
                <a:pt x="0" y="98803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E5A33D-53BD-44D0-B4E4-785FDCD1E841}">
      <dsp:nvSpPr>
        <dsp:cNvPr id="0" name=""/>
        <dsp:cNvSpPr/>
      </dsp:nvSpPr>
      <dsp:spPr>
        <a:xfrm>
          <a:off x="2130051" y="1261419"/>
          <a:ext cx="2120364" cy="1287701"/>
        </a:xfrm>
        <a:custGeom>
          <a:avLst/>
          <a:gdLst/>
          <a:ahLst/>
          <a:cxnLst/>
          <a:rect l="0" t="0" r="0" b="0"/>
          <a:pathLst>
            <a:path>
              <a:moveTo>
                <a:pt x="2120364" y="0"/>
              </a:moveTo>
              <a:lnTo>
                <a:pt x="2120364" y="991446"/>
              </a:lnTo>
              <a:lnTo>
                <a:pt x="0" y="991446"/>
              </a:lnTo>
              <a:lnTo>
                <a:pt x="0" y="128770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360EF-03DA-4F1F-AC75-1B32695A621F}">
      <dsp:nvSpPr>
        <dsp:cNvPr id="0" name=""/>
        <dsp:cNvSpPr/>
      </dsp:nvSpPr>
      <dsp:spPr>
        <a:xfrm>
          <a:off x="1364078" y="380215"/>
          <a:ext cx="5772674" cy="881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09A1B7-4BF9-40DD-9C93-15DA4CD81B02}">
      <dsp:nvSpPr>
        <dsp:cNvPr id="0" name=""/>
        <dsp:cNvSpPr/>
      </dsp:nvSpPr>
      <dsp:spPr>
        <a:xfrm>
          <a:off x="1719407" y="717777"/>
          <a:ext cx="5772674" cy="881204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E1092D">
                <a:tint val="66000"/>
                <a:satMod val="160000"/>
              </a:srgbClr>
            </a:gs>
            <a:gs pos="50000">
              <a:srgbClr val="E1092D">
                <a:tint val="44500"/>
                <a:satMod val="160000"/>
              </a:srgbClr>
            </a:gs>
            <a:gs pos="100000">
              <a:srgbClr val="E1092D">
                <a:tint val="23500"/>
                <a:satMod val="160000"/>
              </a:srgbClr>
            </a:gs>
          </a:gsLst>
          <a:path path="circle">
            <a:fillToRect t="100000" r="100000"/>
          </a:path>
          <a:tileRect l="-100000" b="-100000"/>
        </a:gradFill>
        <a:ln w="19050" cap="rnd" cmpd="sng" algn="ctr">
          <a:solidFill>
            <a:srgbClr val="C8082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4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ميدان اللغة والأدب العربي</a:t>
          </a:r>
          <a:endParaRPr lang="fr-FR" sz="4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745217" y="743587"/>
        <a:ext cx="5721054" cy="829584"/>
      </dsp:txXfrm>
    </dsp:sp>
    <dsp:sp modelId="{8E4C82B2-A656-4F10-AE6D-59128C0CE354}">
      <dsp:nvSpPr>
        <dsp:cNvPr id="0" name=""/>
        <dsp:cNvSpPr/>
      </dsp:nvSpPr>
      <dsp:spPr>
        <a:xfrm>
          <a:off x="72753" y="2549121"/>
          <a:ext cx="4114595" cy="5961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2437DA-FB36-47C5-A375-F01FB94A35C8}">
      <dsp:nvSpPr>
        <dsp:cNvPr id="0" name=""/>
        <dsp:cNvSpPr/>
      </dsp:nvSpPr>
      <dsp:spPr>
        <a:xfrm>
          <a:off x="428082" y="2886684"/>
          <a:ext cx="4114595" cy="596154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9050" cap="rnd" cmpd="sng" algn="ctr">
          <a:solidFill>
            <a:srgbClr val="C8082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3200" b="1" kern="1200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دراسات أدبية</a:t>
          </a:r>
          <a:endParaRPr lang="fr-FR" sz="3200" b="1" kern="1200" dirty="0">
            <a:solidFill>
              <a:srgbClr val="C0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45543" y="2904145"/>
        <a:ext cx="4079673" cy="561232"/>
      </dsp:txXfrm>
    </dsp:sp>
    <dsp:sp modelId="{A4E56057-B7F5-48BF-9F1E-D20C9132696D}">
      <dsp:nvSpPr>
        <dsp:cNvPr id="0" name=""/>
        <dsp:cNvSpPr/>
      </dsp:nvSpPr>
      <dsp:spPr>
        <a:xfrm>
          <a:off x="864841" y="4133306"/>
          <a:ext cx="2304260" cy="6581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17D586-35A0-4B3B-85C6-EAD64AF6B900}">
      <dsp:nvSpPr>
        <dsp:cNvPr id="0" name=""/>
        <dsp:cNvSpPr/>
      </dsp:nvSpPr>
      <dsp:spPr>
        <a:xfrm>
          <a:off x="1220170" y="4470869"/>
          <a:ext cx="2304260" cy="658192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5">
                <a:lumMod val="40000"/>
                <a:lumOff val="60000"/>
                <a:tint val="66000"/>
                <a:satMod val="160000"/>
              </a:schemeClr>
            </a:gs>
            <a:gs pos="50000">
              <a:schemeClr val="accent5">
                <a:lumMod val="40000"/>
                <a:lumOff val="60000"/>
                <a:tint val="44500"/>
                <a:satMod val="160000"/>
              </a:schemeClr>
            </a:gs>
            <a:gs pos="100000">
              <a:schemeClr val="accent5">
                <a:lumMod val="40000"/>
                <a:lumOff val="60000"/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ln w="19050" cap="rnd" cmpd="sng" algn="ctr">
          <a:solidFill>
            <a:srgbClr val="C8082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800" b="1" kern="1200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أدب عربي</a:t>
          </a:r>
          <a:endParaRPr lang="fr-FR" sz="2800" b="1" kern="1200" dirty="0">
            <a:solidFill>
              <a:srgbClr val="7030A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1239448" y="4490147"/>
        <a:ext cx="2265704" cy="619636"/>
      </dsp:txXfrm>
    </dsp:sp>
    <dsp:sp modelId="{880D502A-A866-4741-96C4-6812284F339D}">
      <dsp:nvSpPr>
        <dsp:cNvPr id="0" name=""/>
        <dsp:cNvSpPr/>
      </dsp:nvSpPr>
      <dsp:spPr>
        <a:xfrm>
          <a:off x="4717833" y="2480199"/>
          <a:ext cx="3933846" cy="674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4919DE-DF7C-4ACF-8805-7561B9E80F33}">
      <dsp:nvSpPr>
        <dsp:cNvPr id="0" name=""/>
        <dsp:cNvSpPr/>
      </dsp:nvSpPr>
      <dsp:spPr>
        <a:xfrm>
          <a:off x="5073163" y="2817762"/>
          <a:ext cx="3933846" cy="674214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9050" cap="rnd" cmpd="sng" algn="ctr">
          <a:solidFill>
            <a:srgbClr val="C8082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DZ" sz="3200" b="1" kern="1200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دراسات لغوية</a:t>
          </a:r>
          <a:endParaRPr lang="fr-FR" sz="3200" b="1" kern="1200" dirty="0">
            <a:solidFill>
              <a:srgbClr val="C0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092910" y="2837509"/>
        <a:ext cx="3894352" cy="634720"/>
      </dsp:txXfrm>
    </dsp:sp>
    <dsp:sp modelId="{66ED8FB7-DCC9-47AB-9530-4C41E64A1A8E}">
      <dsp:nvSpPr>
        <dsp:cNvPr id="0" name=""/>
        <dsp:cNvSpPr/>
      </dsp:nvSpPr>
      <dsp:spPr>
        <a:xfrm>
          <a:off x="5618380" y="4136373"/>
          <a:ext cx="2159232" cy="6581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1FAD62-1994-4DF1-99C7-761DDC8E01BE}">
      <dsp:nvSpPr>
        <dsp:cNvPr id="0" name=""/>
        <dsp:cNvSpPr/>
      </dsp:nvSpPr>
      <dsp:spPr>
        <a:xfrm>
          <a:off x="5973709" y="4473936"/>
          <a:ext cx="2159232" cy="658192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5">
                <a:lumMod val="40000"/>
                <a:lumOff val="60000"/>
                <a:tint val="66000"/>
                <a:satMod val="160000"/>
              </a:schemeClr>
            </a:gs>
            <a:gs pos="50000">
              <a:schemeClr val="accent5">
                <a:lumMod val="40000"/>
                <a:lumOff val="60000"/>
                <a:tint val="44500"/>
                <a:satMod val="160000"/>
              </a:schemeClr>
            </a:gs>
            <a:gs pos="100000">
              <a:schemeClr val="accent5">
                <a:lumMod val="40000"/>
                <a:lumOff val="60000"/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ln w="19050" cap="rnd" cmpd="sng" algn="ctr">
          <a:solidFill>
            <a:srgbClr val="C8082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800" b="1" kern="1200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لسانيات عامة</a:t>
          </a:r>
          <a:endParaRPr lang="fr-FR" sz="2800" b="1" kern="1200" dirty="0">
            <a:solidFill>
              <a:srgbClr val="7030A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92987" y="4493214"/>
        <a:ext cx="2120676" cy="6196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9B4739-2D32-4BCB-B7EB-3BADCB1FE39E}">
      <dsp:nvSpPr>
        <dsp:cNvPr id="0" name=""/>
        <dsp:cNvSpPr/>
      </dsp:nvSpPr>
      <dsp:spPr>
        <a:xfrm>
          <a:off x="7210226" y="3090957"/>
          <a:ext cx="91440" cy="984714"/>
        </a:xfrm>
        <a:custGeom>
          <a:avLst/>
          <a:gdLst/>
          <a:ahLst/>
          <a:cxnLst/>
          <a:rect l="0" t="0" r="0" b="0"/>
          <a:pathLst>
            <a:path>
              <a:moveTo>
                <a:pt x="92348" y="0"/>
              </a:moveTo>
              <a:lnTo>
                <a:pt x="92348" y="636921"/>
              </a:lnTo>
              <a:lnTo>
                <a:pt x="45720" y="636921"/>
              </a:lnTo>
              <a:lnTo>
                <a:pt x="45720" y="984714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EFF63E-90E1-4180-890C-B2EEB1EBEA0B}">
      <dsp:nvSpPr>
        <dsp:cNvPr id="0" name=""/>
        <dsp:cNvSpPr/>
      </dsp:nvSpPr>
      <dsp:spPr>
        <a:xfrm>
          <a:off x="4033277" y="1038577"/>
          <a:ext cx="3269297" cy="12051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7391"/>
              </a:lnTo>
              <a:lnTo>
                <a:pt x="3269297" y="857391"/>
              </a:lnTo>
              <a:lnTo>
                <a:pt x="3269297" y="120518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DE4C35-B1A7-41CB-8063-77701A6F419B}">
      <dsp:nvSpPr>
        <dsp:cNvPr id="0" name=""/>
        <dsp:cNvSpPr/>
      </dsp:nvSpPr>
      <dsp:spPr>
        <a:xfrm>
          <a:off x="4007990" y="3055484"/>
          <a:ext cx="91440" cy="1048963"/>
        </a:xfrm>
        <a:custGeom>
          <a:avLst/>
          <a:gdLst/>
          <a:ahLst/>
          <a:cxnLst/>
          <a:rect l="0" t="0" r="0" b="0"/>
          <a:pathLst>
            <a:path>
              <a:moveTo>
                <a:pt x="118703" y="0"/>
              </a:moveTo>
              <a:lnTo>
                <a:pt x="118703" y="701169"/>
              </a:lnTo>
              <a:lnTo>
                <a:pt x="45720" y="701169"/>
              </a:lnTo>
              <a:lnTo>
                <a:pt x="45720" y="1048963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B2742F-ABD8-47B9-BEDB-6951C3250FBA}">
      <dsp:nvSpPr>
        <dsp:cNvPr id="0" name=""/>
        <dsp:cNvSpPr/>
      </dsp:nvSpPr>
      <dsp:spPr>
        <a:xfrm>
          <a:off x="4033277" y="1038577"/>
          <a:ext cx="93416" cy="1218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0407"/>
              </a:lnTo>
              <a:lnTo>
                <a:pt x="93416" y="870407"/>
              </a:lnTo>
              <a:lnTo>
                <a:pt x="93416" y="121820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C48EF2-A8A6-4731-8189-9F1CDECC3A13}">
      <dsp:nvSpPr>
        <dsp:cNvPr id="0" name=""/>
        <dsp:cNvSpPr/>
      </dsp:nvSpPr>
      <dsp:spPr>
        <a:xfrm>
          <a:off x="1165257" y="3070097"/>
          <a:ext cx="106922" cy="10343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6555"/>
              </a:lnTo>
              <a:lnTo>
                <a:pt x="106922" y="686555"/>
              </a:lnTo>
              <a:lnTo>
                <a:pt x="106922" y="103434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E5A33D-53BD-44D0-B4E4-785FDCD1E841}">
      <dsp:nvSpPr>
        <dsp:cNvPr id="0" name=""/>
        <dsp:cNvSpPr/>
      </dsp:nvSpPr>
      <dsp:spPr>
        <a:xfrm>
          <a:off x="1165257" y="1038577"/>
          <a:ext cx="2868019" cy="1208570"/>
        </a:xfrm>
        <a:custGeom>
          <a:avLst/>
          <a:gdLst/>
          <a:ahLst/>
          <a:cxnLst/>
          <a:rect l="0" t="0" r="0" b="0"/>
          <a:pathLst>
            <a:path>
              <a:moveTo>
                <a:pt x="2868019" y="0"/>
              </a:moveTo>
              <a:lnTo>
                <a:pt x="2868019" y="860776"/>
              </a:lnTo>
              <a:lnTo>
                <a:pt x="0" y="860776"/>
              </a:lnTo>
              <a:lnTo>
                <a:pt x="0" y="120857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360EF-03DA-4F1F-AC75-1B32695A621F}">
      <dsp:nvSpPr>
        <dsp:cNvPr id="0" name=""/>
        <dsp:cNvSpPr/>
      </dsp:nvSpPr>
      <dsp:spPr>
        <a:xfrm>
          <a:off x="945480" y="477794"/>
          <a:ext cx="6175594" cy="5607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09A1B7-4BF9-40DD-9C93-15DA4CD81B02}">
      <dsp:nvSpPr>
        <dsp:cNvPr id="0" name=""/>
        <dsp:cNvSpPr/>
      </dsp:nvSpPr>
      <dsp:spPr>
        <a:xfrm>
          <a:off x="1362624" y="874081"/>
          <a:ext cx="6175594" cy="560783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E1092D">
                <a:tint val="66000"/>
                <a:satMod val="160000"/>
              </a:srgbClr>
            </a:gs>
            <a:gs pos="50000">
              <a:srgbClr val="E1092D">
                <a:tint val="44500"/>
                <a:satMod val="160000"/>
              </a:srgbClr>
            </a:gs>
            <a:gs pos="100000">
              <a:srgbClr val="E1092D">
                <a:tint val="23500"/>
                <a:satMod val="160000"/>
              </a:srgbClr>
            </a:gs>
          </a:gsLst>
          <a:path path="circle">
            <a:fillToRect t="100000" r="100000"/>
          </a:path>
          <a:tileRect l="-100000" b="-100000"/>
        </a:gradFill>
        <a:ln w="19050" cap="rnd" cmpd="sng" algn="ctr">
          <a:solidFill>
            <a:srgbClr val="C8082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ميدان علوم اقتصادية، التسيير وعلوم تجارية</a:t>
          </a:r>
          <a:endParaRPr lang="fr-FR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379049" y="890506"/>
        <a:ext cx="6142744" cy="527933"/>
      </dsp:txXfrm>
    </dsp:sp>
    <dsp:sp modelId="{8E4C82B2-A656-4F10-AE6D-59128C0CE354}">
      <dsp:nvSpPr>
        <dsp:cNvPr id="0" name=""/>
        <dsp:cNvSpPr/>
      </dsp:nvSpPr>
      <dsp:spPr>
        <a:xfrm>
          <a:off x="183133" y="2247148"/>
          <a:ext cx="1964248" cy="8229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2437DA-FB36-47C5-A375-F01FB94A35C8}">
      <dsp:nvSpPr>
        <dsp:cNvPr id="0" name=""/>
        <dsp:cNvSpPr/>
      </dsp:nvSpPr>
      <dsp:spPr>
        <a:xfrm>
          <a:off x="600277" y="2643435"/>
          <a:ext cx="1964248" cy="822949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9050" cap="rnd" cmpd="sng" algn="ctr">
          <a:solidFill>
            <a:srgbClr val="C8082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ar-DZ" sz="2800" b="1" kern="1200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فرع علوم </a:t>
          </a:r>
        </a:p>
        <a:p>
          <a:pPr lvl="0" algn="ctr" defTabSz="12446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ar-DZ" sz="2800" b="1" kern="1200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التسيير</a:t>
          </a:r>
          <a:endParaRPr lang="fr-FR" sz="2800" b="1" kern="1200" dirty="0">
            <a:solidFill>
              <a:srgbClr val="C0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24380" y="2667538"/>
        <a:ext cx="1916042" cy="774743"/>
      </dsp:txXfrm>
    </dsp:sp>
    <dsp:sp modelId="{A4E56057-B7F5-48BF-9F1E-D20C9132696D}">
      <dsp:nvSpPr>
        <dsp:cNvPr id="0" name=""/>
        <dsp:cNvSpPr/>
      </dsp:nvSpPr>
      <dsp:spPr>
        <a:xfrm>
          <a:off x="154732" y="4104447"/>
          <a:ext cx="2234895" cy="7726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17D586-35A0-4B3B-85C6-EAD64AF6B900}">
      <dsp:nvSpPr>
        <dsp:cNvPr id="0" name=""/>
        <dsp:cNvSpPr/>
      </dsp:nvSpPr>
      <dsp:spPr>
        <a:xfrm>
          <a:off x="571876" y="4500734"/>
          <a:ext cx="2234895" cy="772695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5">
                <a:lumMod val="40000"/>
                <a:lumOff val="60000"/>
                <a:tint val="66000"/>
                <a:satMod val="160000"/>
              </a:schemeClr>
            </a:gs>
            <a:gs pos="50000">
              <a:schemeClr val="accent5">
                <a:lumMod val="40000"/>
                <a:lumOff val="60000"/>
                <a:tint val="44500"/>
                <a:satMod val="160000"/>
              </a:schemeClr>
            </a:gs>
            <a:gs pos="100000">
              <a:schemeClr val="accent5">
                <a:lumMod val="40000"/>
                <a:lumOff val="60000"/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ln w="19050" cap="rnd" cmpd="sng" algn="ctr">
          <a:solidFill>
            <a:srgbClr val="C8082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000" b="1" kern="1200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إدارة الأوقاف وصناديق الزكاة</a:t>
          </a:r>
          <a:endParaRPr lang="fr-FR" sz="2000" b="1" kern="1200" dirty="0">
            <a:solidFill>
              <a:srgbClr val="7030A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4507" y="4523365"/>
        <a:ext cx="2189633" cy="727433"/>
      </dsp:txXfrm>
    </dsp:sp>
    <dsp:sp modelId="{880D502A-A866-4741-96C4-6812284F339D}">
      <dsp:nvSpPr>
        <dsp:cNvPr id="0" name=""/>
        <dsp:cNvSpPr/>
      </dsp:nvSpPr>
      <dsp:spPr>
        <a:xfrm>
          <a:off x="3151421" y="2256779"/>
          <a:ext cx="1950545" cy="7987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4919DE-DF7C-4ACF-8805-7561B9E80F33}">
      <dsp:nvSpPr>
        <dsp:cNvPr id="0" name=""/>
        <dsp:cNvSpPr/>
      </dsp:nvSpPr>
      <dsp:spPr>
        <a:xfrm>
          <a:off x="3568565" y="2653066"/>
          <a:ext cx="1950545" cy="798704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9050" cap="rnd" cmpd="sng" algn="ctr">
          <a:solidFill>
            <a:srgbClr val="C8082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DZ" sz="2800" b="1" kern="1200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فرع علوم مالية ومحاسبة</a:t>
          </a:r>
          <a:endParaRPr lang="fr-FR" sz="2800" b="1" kern="1200" dirty="0">
            <a:solidFill>
              <a:srgbClr val="C0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591958" y="2676459"/>
        <a:ext cx="1903759" cy="751918"/>
      </dsp:txXfrm>
    </dsp:sp>
    <dsp:sp modelId="{66ED8FB7-DCC9-47AB-9530-4C41E64A1A8E}">
      <dsp:nvSpPr>
        <dsp:cNvPr id="0" name=""/>
        <dsp:cNvSpPr/>
      </dsp:nvSpPr>
      <dsp:spPr>
        <a:xfrm>
          <a:off x="2891060" y="4104447"/>
          <a:ext cx="2325299" cy="7726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1FAD62-1994-4DF1-99C7-761DDC8E01BE}">
      <dsp:nvSpPr>
        <dsp:cNvPr id="0" name=""/>
        <dsp:cNvSpPr/>
      </dsp:nvSpPr>
      <dsp:spPr>
        <a:xfrm>
          <a:off x="3308204" y="4500734"/>
          <a:ext cx="2325299" cy="772695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5">
                <a:lumMod val="40000"/>
                <a:lumOff val="60000"/>
                <a:tint val="66000"/>
                <a:satMod val="160000"/>
              </a:schemeClr>
            </a:gs>
            <a:gs pos="50000">
              <a:schemeClr val="accent5">
                <a:lumMod val="40000"/>
                <a:lumOff val="60000"/>
                <a:tint val="44500"/>
                <a:satMod val="160000"/>
              </a:schemeClr>
            </a:gs>
            <a:gs pos="100000">
              <a:schemeClr val="accent5">
                <a:lumMod val="40000"/>
                <a:lumOff val="60000"/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ln w="19050" cap="rnd" cmpd="sng" algn="ctr">
          <a:solidFill>
            <a:srgbClr val="C8082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000" b="1" kern="1200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مالية البنوك والتأمينات</a:t>
          </a:r>
          <a:endParaRPr lang="fr-FR" sz="2000" b="1" kern="1200" dirty="0">
            <a:solidFill>
              <a:srgbClr val="7030A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330835" y="4523365"/>
        <a:ext cx="2280037" cy="727433"/>
      </dsp:txXfrm>
    </dsp:sp>
    <dsp:sp modelId="{5315F4D3-2C79-4747-8357-92C6477CEC0D}">
      <dsp:nvSpPr>
        <dsp:cNvPr id="0" name=""/>
        <dsp:cNvSpPr/>
      </dsp:nvSpPr>
      <dsp:spPr>
        <a:xfrm>
          <a:off x="6314199" y="2243763"/>
          <a:ext cx="1976750" cy="8471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6BC400-2271-4C29-9791-2718B02309AC}">
      <dsp:nvSpPr>
        <dsp:cNvPr id="0" name=""/>
        <dsp:cNvSpPr/>
      </dsp:nvSpPr>
      <dsp:spPr>
        <a:xfrm>
          <a:off x="6731343" y="2640050"/>
          <a:ext cx="1976750" cy="847194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9050" cap="rnd" cmpd="sng" algn="ctr">
          <a:solidFill>
            <a:srgbClr val="C8082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ar-DZ" sz="2800" b="1" kern="1200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فرع علوم </a:t>
          </a: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ar-DZ" sz="2800" b="1" kern="1200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اقتصادية</a:t>
          </a:r>
          <a:endParaRPr lang="fr-FR" sz="2800" b="1" kern="1200" dirty="0">
            <a:solidFill>
              <a:srgbClr val="C0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756156" y="2664863"/>
        <a:ext cx="1927124" cy="797568"/>
      </dsp:txXfrm>
    </dsp:sp>
    <dsp:sp modelId="{D2FAFC68-AE26-4F14-80FA-96830566A832}">
      <dsp:nvSpPr>
        <dsp:cNvPr id="0" name=""/>
        <dsp:cNvSpPr/>
      </dsp:nvSpPr>
      <dsp:spPr>
        <a:xfrm>
          <a:off x="6074562" y="4075672"/>
          <a:ext cx="2362767" cy="7484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C1EDB5-C55A-4E1B-AD8B-35F6347D28ED}">
      <dsp:nvSpPr>
        <dsp:cNvPr id="0" name=""/>
        <dsp:cNvSpPr/>
      </dsp:nvSpPr>
      <dsp:spPr>
        <a:xfrm>
          <a:off x="6491707" y="4471959"/>
          <a:ext cx="2362767" cy="74845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5">
                <a:lumMod val="40000"/>
                <a:lumOff val="60000"/>
                <a:tint val="66000"/>
                <a:satMod val="160000"/>
              </a:schemeClr>
            </a:gs>
            <a:gs pos="50000">
              <a:schemeClr val="accent5">
                <a:lumMod val="40000"/>
                <a:lumOff val="60000"/>
                <a:tint val="44500"/>
                <a:satMod val="160000"/>
              </a:schemeClr>
            </a:gs>
            <a:gs pos="100000">
              <a:schemeClr val="accent5">
                <a:lumMod val="40000"/>
                <a:lumOff val="60000"/>
                <a:tint val="23500"/>
                <a:satMod val="160000"/>
              </a:schemeClr>
            </a:gs>
          </a:gsLst>
          <a:lin ang="5400000" scaled="1"/>
          <a:tileRect/>
        </a:gradFill>
        <a:ln w="19050" cap="rnd" cmpd="sng" algn="ctr">
          <a:solidFill>
            <a:srgbClr val="C8082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000" kern="1200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اقتصاد إسلامي</a:t>
          </a:r>
          <a:endParaRPr lang="fr-FR" sz="2000" kern="1200" dirty="0">
            <a:solidFill>
              <a:srgbClr val="7030A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513628" y="4493880"/>
        <a:ext cx="2318925" cy="7046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DE4C35-B1A7-41CB-8063-77701A6F419B}">
      <dsp:nvSpPr>
        <dsp:cNvPr id="0" name=""/>
        <dsp:cNvSpPr/>
      </dsp:nvSpPr>
      <dsp:spPr>
        <a:xfrm>
          <a:off x="3943955" y="3458220"/>
          <a:ext cx="189706" cy="8940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9665"/>
              </a:lnTo>
              <a:lnTo>
                <a:pt x="189706" y="459665"/>
              </a:lnTo>
              <a:lnTo>
                <a:pt x="189706" y="894024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B2742F-ABD8-47B9-BEDB-6951C3250FBA}">
      <dsp:nvSpPr>
        <dsp:cNvPr id="0" name=""/>
        <dsp:cNvSpPr/>
      </dsp:nvSpPr>
      <dsp:spPr>
        <a:xfrm>
          <a:off x="3807887" y="1573570"/>
          <a:ext cx="136067" cy="896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779"/>
              </a:lnTo>
              <a:lnTo>
                <a:pt x="136067" y="461779"/>
              </a:lnTo>
              <a:lnTo>
                <a:pt x="136067" y="89613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360EF-03DA-4F1F-AC75-1B32695A621F}">
      <dsp:nvSpPr>
        <dsp:cNvPr id="0" name=""/>
        <dsp:cNvSpPr/>
      </dsp:nvSpPr>
      <dsp:spPr>
        <a:xfrm>
          <a:off x="831989" y="492732"/>
          <a:ext cx="5951796" cy="10808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09A1B7-4BF9-40DD-9C93-15DA4CD81B02}">
      <dsp:nvSpPr>
        <dsp:cNvPr id="0" name=""/>
        <dsp:cNvSpPr/>
      </dsp:nvSpPr>
      <dsp:spPr>
        <a:xfrm>
          <a:off x="1352961" y="987655"/>
          <a:ext cx="5951796" cy="1080838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E1092D">
                <a:tint val="66000"/>
                <a:satMod val="160000"/>
              </a:srgbClr>
            </a:gs>
            <a:gs pos="50000">
              <a:srgbClr val="E1092D">
                <a:tint val="44500"/>
                <a:satMod val="160000"/>
              </a:srgbClr>
            </a:gs>
            <a:gs pos="100000">
              <a:srgbClr val="E1092D">
                <a:tint val="23500"/>
                <a:satMod val="160000"/>
              </a:srgbClr>
            </a:gs>
          </a:gsLst>
          <a:path path="circle">
            <a:fillToRect t="100000" r="100000"/>
          </a:path>
          <a:tileRect l="-100000" b="-100000"/>
        </a:gradFill>
        <a:ln w="19050" cap="rnd" cmpd="sng" algn="ctr">
          <a:solidFill>
            <a:srgbClr val="C8082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32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rPr>
            <a:t>ميدان الآداب واللغات الأجنبية</a:t>
          </a:r>
          <a:endParaRPr lang="fr-FR" sz="32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1384618" y="1019312"/>
        <a:ext cx="5888482" cy="1017524"/>
      </dsp:txXfrm>
    </dsp:sp>
    <dsp:sp modelId="{880D502A-A866-4741-96C4-6812284F339D}">
      <dsp:nvSpPr>
        <dsp:cNvPr id="0" name=""/>
        <dsp:cNvSpPr/>
      </dsp:nvSpPr>
      <dsp:spPr>
        <a:xfrm>
          <a:off x="2265572" y="2469709"/>
          <a:ext cx="3356764" cy="9885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4919DE-DF7C-4ACF-8805-7561B9E80F33}">
      <dsp:nvSpPr>
        <dsp:cNvPr id="0" name=""/>
        <dsp:cNvSpPr/>
      </dsp:nvSpPr>
      <dsp:spPr>
        <a:xfrm>
          <a:off x="2786544" y="2964632"/>
          <a:ext cx="3356764" cy="98851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9050" cap="rnd" cmpd="sng" algn="ctr">
          <a:solidFill>
            <a:srgbClr val="C8082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DZ" sz="3200" b="1" kern="1200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فرع اللغة التركية</a:t>
          </a:r>
          <a:endParaRPr lang="fr-FR" sz="3200" b="1" kern="1200" dirty="0">
            <a:solidFill>
              <a:srgbClr val="C0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15496" y="2993584"/>
        <a:ext cx="3298860" cy="930606"/>
      </dsp:txXfrm>
    </dsp:sp>
    <dsp:sp modelId="{66ED8FB7-DCC9-47AB-9530-4C41E64A1A8E}">
      <dsp:nvSpPr>
        <dsp:cNvPr id="0" name=""/>
        <dsp:cNvSpPr/>
      </dsp:nvSpPr>
      <dsp:spPr>
        <a:xfrm>
          <a:off x="2721013" y="4352245"/>
          <a:ext cx="2825295" cy="9650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1FAD62-1994-4DF1-99C7-761DDC8E01BE}">
      <dsp:nvSpPr>
        <dsp:cNvPr id="0" name=""/>
        <dsp:cNvSpPr/>
      </dsp:nvSpPr>
      <dsp:spPr>
        <a:xfrm>
          <a:off x="3241985" y="4847168"/>
          <a:ext cx="2825295" cy="965019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5">
                <a:lumMod val="40000"/>
                <a:lumOff val="60000"/>
                <a:tint val="66000"/>
                <a:satMod val="160000"/>
              </a:schemeClr>
            </a:gs>
            <a:gs pos="50000">
              <a:schemeClr val="accent5">
                <a:lumMod val="40000"/>
                <a:lumOff val="60000"/>
                <a:tint val="44500"/>
                <a:satMod val="160000"/>
              </a:schemeClr>
            </a:gs>
            <a:gs pos="100000">
              <a:schemeClr val="accent5">
                <a:lumMod val="40000"/>
                <a:lumOff val="60000"/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ln w="19050" cap="rnd" cmpd="sng" algn="ctr">
          <a:solidFill>
            <a:srgbClr val="C8082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800" b="1" kern="1200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اختصاص اللغة </a:t>
          </a:r>
          <a:r>
            <a:rPr lang="ar-DZ" sz="2800" b="1" kern="1200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التركية</a:t>
          </a:r>
          <a:endParaRPr lang="fr-FR" sz="2800" b="1" kern="1200" dirty="0">
            <a:solidFill>
              <a:srgbClr val="7030A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270249" y="4875432"/>
        <a:ext cx="2768767" cy="90849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13E3E4-C363-4F11-8A2A-DCE3911025E8}">
      <dsp:nvSpPr>
        <dsp:cNvPr id="0" name=""/>
        <dsp:cNvSpPr/>
      </dsp:nvSpPr>
      <dsp:spPr>
        <a:xfrm>
          <a:off x="7274892" y="4044623"/>
          <a:ext cx="1303629" cy="9675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8849"/>
              </a:lnTo>
              <a:lnTo>
                <a:pt x="1303629" y="908849"/>
              </a:lnTo>
              <a:lnTo>
                <a:pt x="1303629" y="967506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0D5D45-EC19-4AAA-BEA6-7FF8F16A0AA8}">
      <dsp:nvSpPr>
        <dsp:cNvPr id="0" name=""/>
        <dsp:cNvSpPr/>
      </dsp:nvSpPr>
      <dsp:spPr>
        <a:xfrm>
          <a:off x="7274892" y="4044623"/>
          <a:ext cx="599718" cy="9889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0331"/>
              </a:lnTo>
              <a:lnTo>
                <a:pt x="599718" y="930331"/>
              </a:lnTo>
              <a:lnTo>
                <a:pt x="599718" y="98898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DE4C35-B1A7-41CB-8063-77701A6F419B}">
      <dsp:nvSpPr>
        <dsp:cNvPr id="0" name=""/>
        <dsp:cNvSpPr/>
      </dsp:nvSpPr>
      <dsp:spPr>
        <a:xfrm>
          <a:off x="7086821" y="4044623"/>
          <a:ext cx="188070" cy="1006350"/>
        </a:xfrm>
        <a:custGeom>
          <a:avLst/>
          <a:gdLst/>
          <a:ahLst/>
          <a:cxnLst/>
          <a:rect l="0" t="0" r="0" b="0"/>
          <a:pathLst>
            <a:path>
              <a:moveTo>
                <a:pt x="188070" y="0"/>
              </a:moveTo>
              <a:lnTo>
                <a:pt x="188070" y="947693"/>
              </a:lnTo>
              <a:lnTo>
                <a:pt x="0" y="947693"/>
              </a:lnTo>
              <a:lnTo>
                <a:pt x="0" y="100635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5B5A02-28AF-4CBF-A9A3-3CF515766CC1}">
      <dsp:nvSpPr>
        <dsp:cNvPr id="0" name=""/>
        <dsp:cNvSpPr/>
      </dsp:nvSpPr>
      <dsp:spPr>
        <a:xfrm>
          <a:off x="6372899" y="4044623"/>
          <a:ext cx="901992" cy="988989"/>
        </a:xfrm>
        <a:custGeom>
          <a:avLst/>
          <a:gdLst/>
          <a:ahLst/>
          <a:cxnLst/>
          <a:rect l="0" t="0" r="0" b="0"/>
          <a:pathLst>
            <a:path>
              <a:moveTo>
                <a:pt x="901992" y="0"/>
              </a:moveTo>
              <a:lnTo>
                <a:pt x="901992" y="930331"/>
              </a:lnTo>
              <a:lnTo>
                <a:pt x="0" y="930331"/>
              </a:lnTo>
              <a:lnTo>
                <a:pt x="0" y="98898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9D99C5-BCB8-4924-ACC0-07E18631159D}">
      <dsp:nvSpPr>
        <dsp:cNvPr id="0" name=""/>
        <dsp:cNvSpPr/>
      </dsp:nvSpPr>
      <dsp:spPr>
        <a:xfrm>
          <a:off x="5702132" y="4044623"/>
          <a:ext cx="1572760" cy="1006350"/>
        </a:xfrm>
        <a:custGeom>
          <a:avLst/>
          <a:gdLst/>
          <a:ahLst/>
          <a:cxnLst/>
          <a:rect l="0" t="0" r="0" b="0"/>
          <a:pathLst>
            <a:path>
              <a:moveTo>
                <a:pt x="1572760" y="0"/>
              </a:moveTo>
              <a:lnTo>
                <a:pt x="1572760" y="947693"/>
              </a:lnTo>
              <a:lnTo>
                <a:pt x="0" y="947693"/>
              </a:lnTo>
              <a:lnTo>
                <a:pt x="0" y="100635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B2742F-ABD8-47B9-BEDB-6951C3250FBA}">
      <dsp:nvSpPr>
        <dsp:cNvPr id="0" name=""/>
        <dsp:cNvSpPr/>
      </dsp:nvSpPr>
      <dsp:spPr>
        <a:xfrm>
          <a:off x="4315762" y="1308629"/>
          <a:ext cx="2959129" cy="8757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7105"/>
              </a:lnTo>
              <a:lnTo>
                <a:pt x="2959129" y="817105"/>
              </a:lnTo>
              <a:lnTo>
                <a:pt x="2959129" y="87576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319E3D-CFA1-49F9-B24D-D32797F00A5F}">
      <dsp:nvSpPr>
        <dsp:cNvPr id="0" name=""/>
        <dsp:cNvSpPr/>
      </dsp:nvSpPr>
      <dsp:spPr>
        <a:xfrm>
          <a:off x="3826422" y="3979262"/>
          <a:ext cx="1111054" cy="11247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6058"/>
              </a:lnTo>
              <a:lnTo>
                <a:pt x="1111054" y="1066058"/>
              </a:lnTo>
              <a:lnTo>
                <a:pt x="1111054" y="1124715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3299E1-17A2-48CA-B2C8-5148D2B3FFA4}">
      <dsp:nvSpPr>
        <dsp:cNvPr id="0" name=""/>
        <dsp:cNvSpPr/>
      </dsp:nvSpPr>
      <dsp:spPr>
        <a:xfrm>
          <a:off x="3826422" y="3979262"/>
          <a:ext cx="417682" cy="10903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1653"/>
              </a:lnTo>
              <a:lnTo>
                <a:pt x="417682" y="1031653"/>
              </a:lnTo>
              <a:lnTo>
                <a:pt x="417682" y="109031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6A6001-FC8A-4E4D-8CE8-AFC3F2E999C2}">
      <dsp:nvSpPr>
        <dsp:cNvPr id="0" name=""/>
        <dsp:cNvSpPr/>
      </dsp:nvSpPr>
      <dsp:spPr>
        <a:xfrm>
          <a:off x="3506789" y="3979262"/>
          <a:ext cx="319632" cy="1090310"/>
        </a:xfrm>
        <a:custGeom>
          <a:avLst/>
          <a:gdLst/>
          <a:ahLst/>
          <a:cxnLst/>
          <a:rect l="0" t="0" r="0" b="0"/>
          <a:pathLst>
            <a:path>
              <a:moveTo>
                <a:pt x="319632" y="0"/>
              </a:moveTo>
              <a:lnTo>
                <a:pt x="319632" y="1031653"/>
              </a:lnTo>
              <a:lnTo>
                <a:pt x="0" y="1031653"/>
              </a:lnTo>
              <a:lnTo>
                <a:pt x="0" y="109031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F59D3B-1499-41D2-8870-29C50CA49980}">
      <dsp:nvSpPr>
        <dsp:cNvPr id="0" name=""/>
        <dsp:cNvSpPr/>
      </dsp:nvSpPr>
      <dsp:spPr>
        <a:xfrm>
          <a:off x="2770072" y="3979262"/>
          <a:ext cx="1056349" cy="1090310"/>
        </a:xfrm>
        <a:custGeom>
          <a:avLst/>
          <a:gdLst/>
          <a:ahLst/>
          <a:cxnLst/>
          <a:rect l="0" t="0" r="0" b="0"/>
          <a:pathLst>
            <a:path>
              <a:moveTo>
                <a:pt x="1056349" y="0"/>
              </a:moveTo>
              <a:lnTo>
                <a:pt x="1056349" y="1031653"/>
              </a:lnTo>
              <a:lnTo>
                <a:pt x="0" y="1031653"/>
              </a:lnTo>
              <a:lnTo>
                <a:pt x="0" y="109031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C48EF2-A8A6-4731-8189-9F1CDECC3A13}">
      <dsp:nvSpPr>
        <dsp:cNvPr id="0" name=""/>
        <dsp:cNvSpPr/>
      </dsp:nvSpPr>
      <dsp:spPr>
        <a:xfrm>
          <a:off x="1992864" y="3979262"/>
          <a:ext cx="1833557" cy="1090310"/>
        </a:xfrm>
        <a:custGeom>
          <a:avLst/>
          <a:gdLst/>
          <a:ahLst/>
          <a:cxnLst/>
          <a:rect l="0" t="0" r="0" b="0"/>
          <a:pathLst>
            <a:path>
              <a:moveTo>
                <a:pt x="1833557" y="0"/>
              </a:moveTo>
              <a:lnTo>
                <a:pt x="1833557" y="1031653"/>
              </a:lnTo>
              <a:lnTo>
                <a:pt x="0" y="1031653"/>
              </a:lnTo>
              <a:lnTo>
                <a:pt x="0" y="109031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E5A33D-53BD-44D0-B4E4-785FDCD1E841}">
      <dsp:nvSpPr>
        <dsp:cNvPr id="0" name=""/>
        <dsp:cNvSpPr/>
      </dsp:nvSpPr>
      <dsp:spPr>
        <a:xfrm>
          <a:off x="3826422" y="1308629"/>
          <a:ext cx="489340" cy="901406"/>
        </a:xfrm>
        <a:custGeom>
          <a:avLst/>
          <a:gdLst/>
          <a:ahLst/>
          <a:cxnLst/>
          <a:rect l="0" t="0" r="0" b="0"/>
          <a:pathLst>
            <a:path>
              <a:moveTo>
                <a:pt x="489340" y="0"/>
              </a:moveTo>
              <a:lnTo>
                <a:pt x="489340" y="842749"/>
              </a:lnTo>
              <a:lnTo>
                <a:pt x="0" y="842749"/>
              </a:lnTo>
              <a:lnTo>
                <a:pt x="0" y="90140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0A95AB-5CA7-45D4-A976-D21F220AEC2F}">
      <dsp:nvSpPr>
        <dsp:cNvPr id="0" name=""/>
        <dsp:cNvSpPr/>
      </dsp:nvSpPr>
      <dsp:spPr>
        <a:xfrm>
          <a:off x="754721" y="3927033"/>
          <a:ext cx="388716" cy="1142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3882"/>
              </a:lnTo>
              <a:lnTo>
                <a:pt x="388716" y="1083882"/>
              </a:lnTo>
              <a:lnTo>
                <a:pt x="388716" y="114253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FE8CC7-D163-4DD3-AA26-F891B48713C6}">
      <dsp:nvSpPr>
        <dsp:cNvPr id="0" name=""/>
        <dsp:cNvSpPr/>
      </dsp:nvSpPr>
      <dsp:spPr>
        <a:xfrm>
          <a:off x="341589" y="3927033"/>
          <a:ext cx="413132" cy="1142539"/>
        </a:xfrm>
        <a:custGeom>
          <a:avLst/>
          <a:gdLst/>
          <a:ahLst/>
          <a:cxnLst/>
          <a:rect l="0" t="0" r="0" b="0"/>
          <a:pathLst>
            <a:path>
              <a:moveTo>
                <a:pt x="413132" y="0"/>
              </a:moveTo>
              <a:lnTo>
                <a:pt x="413132" y="1083882"/>
              </a:lnTo>
              <a:lnTo>
                <a:pt x="0" y="1083882"/>
              </a:lnTo>
              <a:lnTo>
                <a:pt x="0" y="114253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D7CCAF-97AF-4DB4-BF94-49D404EAEEDE}">
      <dsp:nvSpPr>
        <dsp:cNvPr id="0" name=""/>
        <dsp:cNvSpPr/>
      </dsp:nvSpPr>
      <dsp:spPr>
        <a:xfrm>
          <a:off x="754721" y="1308629"/>
          <a:ext cx="3561040" cy="880651"/>
        </a:xfrm>
        <a:custGeom>
          <a:avLst/>
          <a:gdLst/>
          <a:ahLst/>
          <a:cxnLst/>
          <a:rect l="0" t="0" r="0" b="0"/>
          <a:pathLst>
            <a:path>
              <a:moveTo>
                <a:pt x="3561040" y="0"/>
              </a:moveTo>
              <a:lnTo>
                <a:pt x="3561040" y="821994"/>
              </a:lnTo>
              <a:lnTo>
                <a:pt x="0" y="821994"/>
              </a:lnTo>
              <a:lnTo>
                <a:pt x="0" y="88065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360EF-03DA-4F1F-AC75-1B32695A621F}">
      <dsp:nvSpPr>
        <dsp:cNvPr id="0" name=""/>
        <dsp:cNvSpPr/>
      </dsp:nvSpPr>
      <dsp:spPr>
        <a:xfrm>
          <a:off x="2028600" y="769875"/>
          <a:ext cx="4574324" cy="5387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09A1B7-4BF9-40DD-9C93-15DA4CD81B02}">
      <dsp:nvSpPr>
        <dsp:cNvPr id="0" name=""/>
        <dsp:cNvSpPr/>
      </dsp:nvSpPr>
      <dsp:spPr>
        <a:xfrm>
          <a:off x="2098953" y="836711"/>
          <a:ext cx="4574324" cy="538753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E1092D">
                <a:tint val="66000"/>
                <a:satMod val="160000"/>
              </a:srgbClr>
            </a:gs>
            <a:gs pos="50000">
              <a:srgbClr val="E1092D">
                <a:tint val="44500"/>
                <a:satMod val="160000"/>
              </a:srgbClr>
            </a:gs>
            <a:gs pos="100000">
              <a:srgbClr val="E1092D">
                <a:tint val="23500"/>
                <a:satMod val="160000"/>
              </a:srgbClr>
            </a:gs>
          </a:gsLst>
          <a:path path="circle">
            <a:fillToRect t="100000" r="100000"/>
          </a:path>
          <a:tileRect l="-100000" b="-100000"/>
        </a:gradFill>
        <a:ln w="19050" cap="rnd" cmpd="sng" algn="ctr">
          <a:solidFill>
            <a:srgbClr val="C8082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ميدان العلوم الإنسانية والاجتماعية</a:t>
          </a:r>
          <a:endParaRPr lang="fr-FR" sz="2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114733" y="852491"/>
        <a:ext cx="4542764" cy="507193"/>
      </dsp:txXfrm>
    </dsp:sp>
    <dsp:sp modelId="{E17D62CE-2892-45F5-BFB0-1AEB3D1FCAF9}">
      <dsp:nvSpPr>
        <dsp:cNvPr id="0" name=""/>
        <dsp:cNvSpPr/>
      </dsp:nvSpPr>
      <dsp:spPr>
        <a:xfrm>
          <a:off x="317083" y="2189280"/>
          <a:ext cx="875277" cy="17377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3E69A4-0192-42C8-ABE5-07CB5AFB7783}">
      <dsp:nvSpPr>
        <dsp:cNvPr id="0" name=""/>
        <dsp:cNvSpPr/>
      </dsp:nvSpPr>
      <dsp:spPr>
        <a:xfrm>
          <a:off x="387436" y="2256116"/>
          <a:ext cx="875277" cy="173775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9050" cap="rnd" cmpd="sng" algn="ctr">
          <a:solidFill>
            <a:srgbClr val="C8082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ar-DZ" sz="1600" b="1" kern="1200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علوم إسلامية-</a:t>
          </a:r>
        </a:p>
        <a:p>
          <a:pPr lvl="0" algn="ctr" defTabSz="7112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ar-DZ" sz="1600" b="1" kern="1200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لغة </a:t>
          </a:r>
        </a:p>
        <a:p>
          <a:pPr lvl="0" algn="ctr" defTabSz="7112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ar-DZ" sz="1600" b="1" kern="1200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عربية وحضارة إسلامية</a:t>
          </a:r>
          <a:endParaRPr lang="fr-FR" sz="1600" b="1" kern="1200" dirty="0">
            <a:solidFill>
              <a:srgbClr val="C0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13072" y="2281752"/>
        <a:ext cx="824005" cy="1686481"/>
      </dsp:txXfrm>
    </dsp:sp>
    <dsp:sp modelId="{6CB887AF-4C92-43CE-B4A5-9551802CFE64}">
      <dsp:nvSpPr>
        <dsp:cNvPr id="0" name=""/>
        <dsp:cNvSpPr/>
      </dsp:nvSpPr>
      <dsp:spPr>
        <a:xfrm>
          <a:off x="12380" y="5069573"/>
          <a:ext cx="658419" cy="11009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48127E-D1BF-47DE-9505-124D6F6C695F}">
      <dsp:nvSpPr>
        <dsp:cNvPr id="0" name=""/>
        <dsp:cNvSpPr/>
      </dsp:nvSpPr>
      <dsp:spPr>
        <a:xfrm>
          <a:off x="82733" y="5136409"/>
          <a:ext cx="658419" cy="110090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9050" cap="rnd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400" b="1" kern="1200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الحضارة الإسلامية</a:t>
          </a:r>
          <a:endParaRPr lang="fr-FR" sz="1400" b="1" kern="1200" dirty="0">
            <a:solidFill>
              <a:srgbClr val="7030A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102017" y="5155693"/>
        <a:ext cx="619851" cy="1062335"/>
      </dsp:txXfrm>
    </dsp:sp>
    <dsp:sp modelId="{E7FE42FB-942D-4105-855C-B5A01C0F98DE}">
      <dsp:nvSpPr>
        <dsp:cNvPr id="0" name=""/>
        <dsp:cNvSpPr/>
      </dsp:nvSpPr>
      <dsp:spPr>
        <a:xfrm>
          <a:off x="762333" y="5069573"/>
          <a:ext cx="762210" cy="11009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8F2BDB-C02B-42C8-8AAE-D5B0FECEB92C}">
      <dsp:nvSpPr>
        <dsp:cNvPr id="0" name=""/>
        <dsp:cNvSpPr/>
      </dsp:nvSpPr>
      <dsp:spPr>
        <a:xfrm>
          <a:off x="832686" y="5136409"/>
          <a:ext cx="762210" cy="110090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9050" cap="rnd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400" b="1" kern="1200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اللغة العربية والدراسات القرآنية</a:t>
          </a:r>
          <a:endParaRPr lang="fr-FR" sz="1400" b="1" kern="1200" dirty="0">
            <a:solidFill>
              <a:srgbClr val="7030A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55010" y="5158733"/>
        <a:ext cx="717562" cy="1056255"/>
      </dsp:txXfrm>
    </dsp:sp>
    <dsp:sp modelId="{8E4C82B2-A656-4F10-AE6D-59128C0CE354}">
      <dsp:nvSpPr>
        <dsp:cNvPr id="0" name=""/>
        <dsp:cNvSpPr/>
      </dsp:nvSpPr>
      <dsp:spPr>
        <a:xfrm>
          <a:off x="3396752" y="2210035"/>
          <a:ext cx="859340" cy="17692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2437DA-FB36-47C5-A375-F01FB94A35C8}">
      <dsp:nvSpPr>
        <dsp:cNvPr id="0" name=""/>
        <dsp:cNvSpPr/>
      </dsp:nvSpPr>
      <dsp:spPr>
        <a:xfrm>
          <a:off x="3467105" y="2276871"/>
          <a:ext cx="859340" cy="1769227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3">
                <a:tint val="66000"/>
                <a:satMod val="160000"/>
              </a:schemeClr>
            </a:gs>
            <a:gs pos="50000">
              <a:schemeClr val="accent3">
                <a:tint val="44500"/>
                <a:satMod val="160000"/>
              </a:schemeClr>
            </a:gs>
            <a:gs pos="100000">
              <a:schemeClr val="accent3">
                <a:tint val="23500"/>
                <a:satMod val="160000"/>
              </a:schemeClr>
            </a:gs>
          </a:gsLst>
          <a:lin ang="2700000" scaled="1"/>
          <a:tileRect/>
        </a:gradFill>
        <a:ln w="19050" cap="rnd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600" b="1" kern="1200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علوم إسلامية - شريعة</a:t>
          </a:r>
        </a:p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b="1" kern="1200" dirty="0">
            <a:solidFill>
              <a:srgbClr val="C0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492274" y="2302040"/>
        <a:ext cx="809002" cy="1718889"/>
      </dsp:txXfrm>
    </dsp:sp>
    <dsp:sp modelId="{A4E56057-B7F5-48BF-9F1E-D20C9132696D}">
      <dsp:nvSpPr>
        <dsp:cNvPr id="0" name=""/>
        <dsp:cNvSpPr/>
      </dsp:nvSpPr>
      <dsp:spPr>
        <a:xfrm>
          <a:off x="1668561" y="5069573"/>
          <a:ext cx="648604" cy="11009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17D586-35A0-4B3B-85C6-EAD64AF6B900}">
      <dsp:nvSpPr>
        <dsp:cNvPr id="0" name=""/>
        <dsp:cNvSpPr/>
      </dsp:nvSpPr>
      <dsp:spPr>
        <a:xfrm>
          <a:off x="1738915" y="5136409"/>
          <a:ext cx="648604" cy="1100903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3">
                <a:tint val="66000"/>
                <a:satMod val="160000"/>
              </a:schemeClr>
            </a:gs>
            <a:gs pos="50000">
              <a:schemeClr val="accent3">
                <a:tint val="44500"/>
                <a:satMod val="160000"/>
              </a:schemeClr>
            </a:gs>
            <a:gs pos="100000">
              <a:schemeClr val="accent3">
                <a:tint val="23500"/>
                <a:satMod val="160000"/>
              </a:schemeClr>
            </a:gs>
          </a:gsLst>
          <a:lin ang="2700000" scaled="1"/>
          <a:tileRect/>
        </a:gradFill>
        <a:ln w="19050" cap="rnd" cmpd="sng" algn="ctr">
          <a:solidFill>
            <a:srgbClr val="C00000"/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400" b="1" kern="1200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حقوق الانسان والكليات</a:t>
          </a:r>
          <a:endParaRPr lang="fr-FR" sz="1400" b="1" kern="1200" dirty="0">
            <a:solidFill>
              <a:srgbClr val="7030A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1757912" y="5155406"/>
        <a:ext cx="610610" cy="1062909"/>
      </dsp:txXfrm>
    </dsp:sp>
    <dsp:sp modelId="{618E38B8-CDD1-44A9-A6EA-5A8FCE74A8DD}">
      <dsp:nvSpPr>
        <dsp:cNvPr id="0" name=""/>
        <dsp:cNvSpPr/>
      </dsp:nvSpPr>
      <dsp:spPr>
        <a:xfrm>
          <a:off x="2460646" y="5069573"/>
          <a:ext cx="618851" cy="11009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A85B8B-B3D7-4B3B-80D5-4DA86B02D95D}">
      <dsp:nvSpPr>
        <dsp:cNvPr id="0" name=""/>
        <dsp:cNvSpPr/>
      </dsp:nvSpPr>
      <dsp:spPr>
        <a:xfrm>
          <a:off x="2531000" y="5136409"/>
          <a:ext cx="618851" cy="1100903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3">
                <a:tint val="66000"/>
                <a:satMod val="160000"/>
              </a:schemeClr>
            </a:gs>
            <a:gs pos="50000">
              <a:schemeClr val="accent3">
                <a:tint val="44500"/>
                <a:satMod val="160000"/>
              </a:schemeClr>
            </a:gs>
            <a:gs pos="100000">
              <a:schemeClr val="accent3">
                <a:tint val="23500"/>
                <a:satMod val="160000"/>
              </a:schemeClr>
            </a:gs>
          </a:gsLst>
          <a:lin ang="2700000" scaled="1"/>
          <a:tileRect/>
        </a:gradFill>
        <a:ln w="19050" cap="rnd" cmpd="sng" algn="ctr">
          <a:solidFill>
            <a:srgbClr val="C00000"/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400" b="1" kern="1200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الشريعة والقانون</a:t>
          </a:r>
          <a:endParaRPr lang="fr-FR" sz="1400" b="1" kern="1200" dirty="0">
            <a:solidFill>
              <a:srgbClr val="7030A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49126" y="5154535"/>
        <a:ext cx="582599" cy="1064651"/>
      </dsp:txXfrm>
    </dsp:sp>
    <dsp:sp modelId="{3FFB6E19-BE29-4EE1-AB77-F04FA565A43E}">
      <dsp:nvSpPr>
        <dsp:cNvPr id="0" name=""/>
        <dsp:cNvSpPr/>
      </dsp:nvSpPr>
      <dsp:spPr>
        <a:xfrm>
          <a:off x="3180726" y="5069573"/>
          <a:ext cx="652125" cy="11009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9AE542-5D5F-431F-8214-8E18E2480761}">
      <dsp:nvSpPr>
        <dsp:cNvPr id="0" name=""/>
        <dsp:cNvSpPr/>
      </dsp:nvSpPr>
      <dsp:spPr>
        <a:xfrm>
          <a:off x="3251080" y="5136409"/>
          <a:ext cx="652125" cy="1100903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3">
                <a:tint val="66000"/>
                <a:satMod val="160000"/>
              </a:schemeClr>
            </a:gs>
            <a:gs pos="50000">
              <a:schemeClr val="accent3">
                <a:tint val="44500"/>
                <a:satMod val="160000"/>
              </a:schemeClr>
            </a:gs>
            <a:gs pos="100000">
              <a:schemeClr val="accent3">
                <a:tint val="23500"/>
                <a:satMod val="160000"/>
              </a:schemeClr>
            </a:gs>
          </a:gsLst>
          <a:lin ang="2700000" scaled="1"/>
          <a:tileRect/>
        </a:gradFill>
        <a:ln w="19050" cap="rnd" cmpd="sng" algn="ctr">
          <a:solidFill>
            <a:srgbClr val="C00000"/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400" b="1" kern="1200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المعاملات  المالية المعاصرة</a:t>
          </a:r>
          <a:endParaRPr lang="fr-FR" sz="1400" b="1" kern="1200" dirty="0">
            <a:solidFill>
              <a:srgbClr val="7030A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270180" y="5155509"/>
        <a:ext cx="613925" cy="1062703"/>
      </dsp:txXfrm>
    </dsp:sp>
    <dsp:sp modelId="{A16755A0-542B-4ED8-B749-26E7C7C15425}">
      <dsp:nvSpPr>
        <dsp:cNvPr id="0" name=""/>
        <dsp:cNvSpPr/>
      </dsp:nvSpPr>
      <dsp:spPr>
        <a:xfrm>
          <a:off x="3972818" y="5069573"/>
          <a:ext cx="542572" cy="11009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9C973F-235F-48AF-AB9F-78A96DF9D9CE}">
      <dsp:nvSpPr>
        <dsp:cNvPr id="0" name=""/>
        <dsp:cNvSpPr/>
      </dsp:nvSpPr>
      <dsp:spPr>
        <a:xfrm>
          <a:off x="4043171" y="5136409"/>
          <a:ext cx="542572" cy="1100903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3">
                <a:tint val="66000"/>
                <a:satMod val="160000"/>
              </a:schemeClr>
            </a:gs>
            <a:gs pos="50000">
              <a:schemeClr val="accent3">
                <a:tint val="44500"/>
                <a:satMod val="160000"/>
              </a:schemeClr>
            </a:gs>
            <a:gs pos="100000">
              <a:schemeClr val="accent3">
                <a:tint val="23500"/>
                <a:satMod val="160000"/>
              </a:schemeClr>
            </a:gs>
          </a:gsLst>
          <a:lin ang="2700000" scaled="1"/>
          <a:tileRect/>
        </a:gradFill>
        <a:ln w="19050" cap="rnd" cmpd="sng" algn="ctr">
          <a:solidFill>
            <a:srgbClr val="C00000"/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400" b="1" kern="1200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الفقه المالكي وأصوله</a:t>
          </a:r>
          <a:endParaRPr lang="fr-FR" sz="1400" b="1" kern="1200" dirty="0">
            <a:solidFill>
              <a:srgbClr val="7030A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059062" y="5152300"/>
        <a:ext cx="510790" cy="1069121"/>
      </dsp:txXfrm>
    </dsp:sp>
    <dsp:sp modelId="{A57627BE-572D-4748-9FFF-C165951AAB33}">
      <dsp:nvSpPr>
        <dsp:cNvPr id="0" name=""/>
        <dsp:cNvSpPr/>
      </dsp:nvSpPr>
      <dsp:spPr>
        <a:xfrm>
          <a:off x="4620886" y="5103978"/>
          <a:ext cx="633180" cy="10664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605542-E020-42FB-A5DC-68848E17BF5C}">
      <dsp:nvSpPr>
        <dsp:cNvPr id="0" name=""/>
        <dsp:cNvSpPr/>
      </dsp:nvSpPr>
      <dsp:spPr>
        <a:xfrm>
          <a:off x="4691239" y="5170814"/>
          <a:ext cx="633180" cy="1066497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3">
                <a:tint val="66000"/>
                <a:satMod val="160000"/>
              </a:schemeClr>
            </a:gs>
            <a:gs pos="50000">
              <a:schemeClr val="accent3">
                <a:tint val="44500"/>
                <a:satMod val="160000"/>
              </a:schemeClr>
            </a:gs>
            <a:gs pos="100000">
              <a:schemeClr val="accent3">
                <a:tint val="23500"/>
                <a:satMod val="160000"/>
              </a:schemeClr>
            </a:gs>
          </a:gsLst>
          <a:lin ang="2700000" scaled="1"/>
          <a:tileRect/>
        </a:gradFill>
        <a:ln w="19050" cap="rnd" cmpd="sng" algn="ctr">
          <a:solidFill>
            <a:srgbClr val="C00000"/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400" b="1" kern="1200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الفقه المقارن وأصوله</a:t>
          </a:r>
          <a:endParaRPr lang="fr-FR" sz="1400" b="1" kern="1200" dirty="0">
            <a:solidFill>
              <a:srgbClr val="7030A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709784" y="5189359"/>
        <a:ext cx="596090" cy="1029407"/>
      </dsp:txXfrm>
    </dsp:sp>
    <dsp:sp modelId="{880D502A-A866-4741-96C4-6812284F339D}">
      <dsp:nvSpPr>
        <dsp:cNvPr id="0" name=""/>
        <dsp:cNvSpPr/>
      </dsp:nvSpPr>
      <dsp:spPr>
        <a:xfrm>
          <a:off x="6845222" y="2184391"/>
          <a:ext cx="859340" cy="18602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4919DE-DF7C-4ACF-8805-7561B9E80F33}">
      <dsp:nvSpPr>
        <dsp:cNvPr id="0" name=""/>
        <dsp:cNvSpPr/>
      </dsp:nvSpPr>
      <dsp:spPr>
        <a:xfrm>
          <a:off x="6915575" y="2251227"/>
          <a:ext cx="859340" cy="1860231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5">
                <a:lumMod val="40000"/>
                <a:lumOff val="60000"/>
                <a:tint val="66000"/>
                <a:satMod val="160000"/>
              </a:schemeClr>
            </a:gs>
            <a:gs pos="50000">
              <a:schemeClr val="accent5">
                <a:lumMod val="40000"/>
                <a:lumOff val="60000"/>
                <a:tint val="44500"/>
                <a:satMod val="160000"/>
              </a:schemeClr>
            </a:gs>
            <a:gs pos="100000">
              <a:schemeClr val="accent5">
                <a:lumMod val="40000"/>
                <a:lumOff val="60000"/>
                <a:tint val="23500"/>
                <a:satMod val="160000"/>
              </a:schemeClr>
            </a:gs>
          </a:gsLst>
          <a:lin ang="5400000" scaled="1"/>
          <a:tileRect/>
        </a:gradFill>
        <a:ln w="19050" cap="rnd" cmpd="sng" algn="ctr">
          <a:solidFill>
            <a:srgbClr val="C8082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DZ" sz="1600" b="1" kern="1200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علوم إسلامية – أصول الدين</a:t>
          </a:r>
          <a:endParaRPr lang="fr-FR" sz="1600" b="1" kern="1200" dirty="0">
            <a:solidFill>
              <a:srgbClr val="C0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940744" y="2276396"/>
        <a:ext cx="809002" cy="1809893"/>
      </dsp:txXfrm>
    </dsp:sp>
    <dsp:sp modelId="{6DD5C00A-C69F-4B3F-8A46-D28B111CD9A6}">
      <dsp:nvSpPr>
        <dsp:cNvPr id="0" name=""/>
        <dsp:cNvSpPr/>
      </dsp:nvSpPr>
      <dsp:spPr>
        <a:xfrm>
          <a:off x="5399275" y="5050973"/>
          <a:ext cx="605713" cy="11009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406EC3-B3F9-4007-9C73-6D4B24339884}">
      <dsp:nvSpPr>
        <dsp:cNvPr id="0" name=""/>
        <dsp:cNvSpPr/>
      </dsp:nvSpPr>
      <dsp:spPr>
        <a:xfrm>
          <a:off x="5469629" y="5117809"/>
          <a:ext cx="605713" cy="1100903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9050" cap="rnd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400" b="1" kern="1200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الدعوة والإعلام</a:t>
          </a:r>
          <a:endParaRPr lang="fr-FR" sz="1400" b="1" kern="1200" dirty="0">
            <a:solidFill>
              <a:srgbClr val="7030A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7370" y="5135550"/>
        <a:ext cx="570231" cy="1065421"/>
      </dsp:txXfrm>
    </dsp:sp>
    <dsp:sp modelId="{017B892E-3C1B-447C-A1E8-02789222414F}">
      <dsp:nvSpPr>
        <dsp:cNvPr id="0" name=""/>
        <dsp:cNvSpPr/>
      </dsp:nvSpPr>
      <dsp:spPr>
        <a:xfrm>
          <a:off x="6087069" y="5033612"/>
          <a:ext cx="571660" cy="11009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93903F-2AB7-44A8-9B24-8CDB13D1377C}">
      <dsp:nvSpPr>
        <dsp:cNvPr id="0" name=""/>
        <dsp:cNvSpPr/>
      </dsp:nvSpPr>
      <dsp:spPr>
        <a:xfrm>
          <a:off x="6157422" y="5100447"/>
          <a:ext cx="571660" cy="1100903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9050" cap="rnd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400" b="1" kern="1200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مقارنة الأديان</a:t>
          </a:r>
          <a:endParaRPr lang="fr-FR" sz="1400" b="1" kern="1200" dirty="0">
            <a:solidFill>
              <a:srgbClr val="7030A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174165" y="5117190"/>
        <a:ext cx="538174" cy="1067417"/>
      </dsp:txXfrm>
    </dsp:sp>
    <dsp:sp modelId="{66ED8FB7-DCC9-47AB-9530-4C41E64A1A8E}">
      <dsp:nvSpPr>
        <dsp:cNvPr id="0" name=""/>
        <dsp:cNvSpPr/>
      </dsp:nvSpPr>
      <dsp:spPr>
        <a:xfrm>
          <a:off x="6758141" y="5050973"/>
          <a:ext cx="657361" cy="11009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1FAD62-1994-4DF1-99C7-761DDC8E01BE}">
      <dsp:nvSpPr>
        <dsp:cNvPr id="0" name=""/>
        <dsp:cNvSpPr/>
      </dsp:nvSpPr>
      <dsp:spPr>
        <a:xfrm>
          <a:off x="6828494" y="5117809"/>
          <a:ext cx="657361" cy="1100903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9050" cap="rnd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400" b="1" kern="1200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العقيدة الإسلامية</a:t>
          </a:r>
          <a:endParaRPr lang="fr-FR" sz="1400" b="1" kern="1200" dirty="0">
            <a:solidFill>
              <a:srgbClr val="7030A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847747" y="5137062"/>
        <a:ext cx="618855" cy="1062397"/>
      </dsp:txXfrm>
    </dsp:sp>
    <dsp:sp modelId="{F0767382-D575-4AFA-A0C5-E3DA51EF6E55}">
      <dsp:nvSpPr>
        <dsp:cNvPr id="0" name=""/>
        <dsp:cNvSpPr/>
      </dsp:nvSpPr>
      <dsp:spPr>
        <a:xfrm>
          <a:off x="7576224" y="5033612"/>
          <a:ext cx="596772" cy="11009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CCE3B1-3D04-4662-A5DC-E68BDCFE7C8D}">
      <dsp:nvSpPr>
        <dsp:cNvPr id="0" name=""/>
        <dsp:cNvSpPr/>
      </dsp:nvSpPr>
      <dsp:spPr>
        <a:xfrm>
          <a:off x="7646577" y="5100447"/>
          <a:ext cx="596772" cy="1100903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9050" cap="rnd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400" b="1" kern="1200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الحديث وعلومه</a:t>
          </a:r>
          <a:endParaRPr lang="fr-FR" sz="1400" b="1" kern="1200" dirty="0">
            <a:solidFill>
              <a:srgbClr val="7030A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664056" y="5117926"/>
        <a:ext cx="561814" cy="1065945"/>
      </dsp:txXfrm>
    </dsp:sp>
    <dsp:sp modelId="{E3B15C96-12F0-4FB0-B1D7-D011AA032BEE}">
      <dsp:nvSpPr>
        <dsp:cNvPr id="0" name=""/>
        <dsp:cNvSpPr/>
      </dsp:nvSpPr>
      <dsp:spPr>
        <a:xfrm>
          <a:off x="8303294" y="5012129"/>
          <a:ext cx="550455" cy="10991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188C42-F336-4CC4-A61C-D8888A1718E8}">
      <dsp:nvSpPr>
        <dsp:cNvPr id="0" name=""/>
        <dsp:cNvSpPr/>
      </dsp:nvSpPr>
      <dsp:spPr>
        <a:xfrm>
          <a:off x="8373647" y="5078965"/>
          <a:ext cx="550455" cy="1099129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9050" cap="rnd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400" b="1" kern="1200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التفسير وعلوم القرآن</a:t>
          </a:r>
          <a:endParaRPr lang="fr-FR" sz="1400" b="1" kern="1200" dirty="0">
            <a:solidFill>
              <a:srgbClr val="7030A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389769" y="5095087"/>
        <a:ext cx="518211" cy="106688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839B8E-696F-49A7-9F39-7163BF13A6B8}">
      <dsp:nvSpPr>
        <dsp:cNvPr id="0" name=""/>
        <dsp:cNvSpPr/>
      </dsp:nvSpPr>
      <dsp:spPr>
        <a:xfrm>
          <a:off x="7769724" y="3245465"/>
          <a:ext cx="223148" cy="14796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6276"/>
              </a:lnTo>
              <a:lnTo>
                <a:pt x="223148" y="1106276"/>
              </a:lnTo>
              <a:lnTo>
                <a:pt x="223148" y="147969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1F4B06-A457-4474-8229-8336B98BEE33}">
      <dsp:nvSpPr>
        <dsp:cNvPr id="0" name=""/>
        <dsp:cNvSpPr/>
      </dsp:nvSpPr>
      <dsp:spPr>
        <a:xfrm>
          <a:off x="4044604" y="904289"/>
          <a:ext cx="3725119" cy="1228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5154"/>
              </a:lnTo>
              <a:lnTo>
                <a:pt x="3725119" y="855154"/>
              </a:lnTo>
              <a:lnTo>
                <a:pt x="3725119" y="122856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13E3E4-C363-4F11-8A2A-DCE3911025E8}">
      <dsp:nvSpPr>
        <dsp:cNvPr id="0" name=""/>
        <dsp:cNvSpPr/>
      </dsp:nvSpPr>
      <dsp:spPr>
        <a:xfrm>
          <a:off x="4945849" y="3204793"/>
          <a:ext cx="1483039" cy="14550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1653"/>
              </a:lnTo>
              <a:lnTo>
                <a:pt x="1483039" y="1081653"/>
              </a:lnTo>
              <a:lnTo>
                <a:pt x="1483039" y="1455068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0D5D45-EC19-4AAA-BEA6-7FF8F16A0AA8}">
      <dsp:nvSpPr>
        <dsp:cNvPr id="0" name=""/>
        <dsp:cNvSpPr/>
      </dsp:nvSpPr>
      <dsp:spPr>
        <a:xfrm>
          <a:off x="3944599" y="3204793"/>
          <a:ext cx="1001250" cy="1455068"/>
        </a:xfrm>
        <a:custGeom>
          <a:avLst/>
          <a:gdLst/>
          <a:ahLst/>
          <a:cxnLst/>
          <a:rect l="0" t="0" r="0" b="0"/>
          <a:pathLst>
            <a:path>
              <a:moveTo>
                <a:pt x="1001250" y="0"/>
              </a:moveTo>
              <a:lnTo>
                <a:pt x="1001250" y="1081653"/>
              </a:lnTo>
              <a:lnTo>
                <a:pt x="0" y="1081653"/>
              </a:lnTo>
              <a:lnTo>
                <a:pt x="0" y="1455068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B2742F-ABD8-47B9-BEDB-6951C3250FBA}">
      <dsp:nvSpPr>
        <dsp:cNvPr id="0" name=""/>
        <dsp:cNvSpPr/>
      </dsp:nvSpPr>
      <dsp:spPr>
        <a:xfrm>
          <a:off x="4044604" y="904289"/>
          <a:ext cx="901245" cy="1228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5154"/>
              </a:lnTo>
              <a:lnTo>
                <a:pt x="901245" y="855154"/>
              </a:lnTo>
              <a:lnTo>
                <a:pt x="901245" y="122856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C48EF2-A8A6-4731-8189-9F1CDECC3A13}">
      <dsp:nvSpPr>
        <dsp:cNvPr id="0" name=""/>
        <dsp:cNvSpPr/>
      </dsp:nvSpPr>
      <dsp:spPr>
        <a:xfrm>
          <a:off x="2276246" y="3146587"/>
          <a:ext cx="91440" cy="1506541"/>
        </a:xfrm>
        <a:custGeom>
          <a:avLst/>
          <a:gdLst/>
          <a:ahLst/>
          <a:cxnLst/>
          <a:rect l="0" t="0" r="0" b="0"/>
          <a:pathLst>
            <a:path>
              <a:moveTo>
                <a:pt x="53499" y="0"/>
              </a:moveTo>
              <a:lnTo>
                <a:pt x="53499" y="1133127"/>
              </a:lnTo>
              <a:lnTo>
                <a:pt x="45720" y="1133127"/>
              </a:lnTo>
              <a:lnTo>
                <a:pt x="45720" y="150654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E5A33D-53BD-44D0-B4E4-785FDCD1E841}">
      <dsp:nvSpPr>
        <dsp:cNvPr id="0" name=""/>
        <dsp:cNvSpPr/>
      </dsp:nvSpPr>
      <dsp:spPr>
        <a:xfrm>
          <a:off x="2329745" y="904289"/>
          <a:ext cx="1714859" cy="1228569"/>
        </a:xfrm>
        <a:custGeom>
          <a:avLst/>
          <a:gdLst/>
          <a:ahLst/>
          <a:cxnLst/>
          <a:rect l="0" t="0" r="0" b="0"/>
          <a:pathLst>
            <a:path>
              <a:moveTo>
                <a:pt x="1714859" y="0"/>
              </a:moveTo>
              <a:lnTo>
                <a:pt x="1714859" y="855154"/>
              </a:lnTo>
              <a:lnTo>
                <a:pt x="0" y="855154"/>
              </a:lnTo>
              <a:lnTo>
                <a:pt x="0" y="122856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0A95AB-5CA7-45D4-A976-D21F220AEC2F}">
      <dsp:nvSpPr>
        <dsp:cNvPr id="0" name=""/>
        <dsp:cNvSpPr/>
      </dsp:nvSpPr>
      <dsp:spPr>
        <a:xfrm>
          <a:off x="594258" y="3302236"/>
          <a:ext cx="91440" cy="1372879"/>
        </a:xfrm>
        <a:custGeom>
          <a:avLst/>
          <a:gdLst/>
          <a:ahLst/>
          <a:cxnLst/>
          <a:rect l="0" t="0" r="0" b="0"/>
          <a:pathLst>
            <a:path>
              <a:moveTo>
                <a:pt x="91913" y="0"/>
              </a:moveTo>
              <a:lnTo>
                <a:pt x="91913" y="999464"/>
              </a:lnTo>
              <a:lnTo>
                <a:pt x="45720" y="999464"/>
              </a:lnTo>
              <a:lnTo>
                <a:pt x="45720" y="137287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D7CCAF-97AF-4DB4-BF94-49D404EAEEDE}">
      <dsp:nvSpPr>
        <dsp:cNvPr id="0" name=""/>
        <dsp:cNvSpPr/>
      </dsp:nvSpPr>
      <dsp:spPr>
        <a:xfrm>
          <a:off x="686172" y="904289"/>
          <a:ext cx="3358432" cy="1228569"/>
        </a:xfrm>
        <a:custGeom>
          <a:avLst/>
          <a:gdLst/>
          <a:ahLst/>
          <a:cxnLst/>
          <a:rect l="0" t="0" r="0" b="0"/>
          <a:pathLst>
            <a:path>
              <a:moveTo>
                <a:pt x="3358432" y="0"/>
              </a:moveTo>
              <a:lnTo>
                <a:pt x="3358432" y="855154"/>
              </a:lnTo>
              <a:lnTo>
                <a:pt x="0" y="855154"/>
              </a:lnTo>
              <a:lnTo>
                <a:pt x="0" y="122856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360EF-03DA-4F1F-AC75-1B32695A621F}">
      <dsp:nvSpPr>
        <dsp:cNvPr id="0" name=""/>
        <dsp:cNvSpPr/>
      </dsp:nvSpPr>
      <dsp:spPr>
        <a:xfrm>
          <a:off x="1928381" y="627264"/>
          <a:ext cx="4232446" cy="2770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09A1B7-4BF9-40DD-9C93-15DA4CD81B02}">
      <dsp:nvSpPr>
        <dsp:cNvPr id="0" name=""/>
        <dsp:cNvSpPr/>
      </dsp:nvSpPr>
      <dsp:spPr>
        <a:xfrm>
          <a:off x="2376255" y="1052744"/>
          <a:ext cx="4232446" cy="277025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E1092D">
                <a:tint val="66000"/>
                <a:satMod val="160000"/>
              </a:srgbClr>
            </a:gs>
            <a:gs pos="50000">
              <a:srgbClr val="E1092D">
                <a:tint val="44500"/>
                <a:satMod val="160000"/>
              </a:srgbClr>
            </a:gs>
            <a:gs pos="100000">
              <a:srgbClr val="E1092D">
                <a:tint val="23500"/>
                <a:satMod val="160000"/>
              </a:srgbClr>
            </a:gs>
          </a:gsLst>
          <a:path path="circle">
            <a:fillToRect t="100000" r="100000"/>
          </a:path>
          <a:tileRect l="-100000" b="-100000"/>
        </a:gradFill>
        <a:ln w="19050" cap="rnd" cmpd="sng" algn="ctr">
          <a:solidFill>
            <a:srgbClr val="C8082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rPr>
            <a:t>ميدان العلوم الإنسانية والاجتماعية</a:t>
          </a:r>
          <a:endParaRPr lang="fr-FR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384369" y="1060858"/>
        <a:ext cx="4216218" cy="260797"/>
      </dsp:txXfrm>
    </dsp:sp>
    <dsp:sp modelId="{E17D62CE-2892-45F5-BFB0-1AEB3D1FCAF9}">
      <dsp:nvSpPr>
        <dsp:cNvPr id="0" name=""/>
        <dsp:cNvSpPr/>
      </dsp:nvSpPr>
      <dsp:spPr>
        <a:xfrm>
          <a:off x="144001" y="2132858"/>
          <a:ext cx="1084342" cy="11693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3E69A4-0192-42C8-ABE5-07CB5AFB7783}">
      <dsp:nvSpPr>
        <dsp:cNvPr id="0" name=""/>
        <dsp:cNvSpPr/>
      </dsp:nvSpPr>
      <dsp:spPr>
        <a:xfrm>
          <a:off x="591874" y="2558338"/>
          <a:ext cx="1084342" cy="116937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9050" cap="rnd" cmpd="sng" algn="ctr">
          <a:solidFill>
            <a:srgbClr val="C8082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ar-DZ" sz="1600" b="1" kern="1200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علوم إنسانية-</a:t>
          </a:r>
        </a:p>
        <a:p>
          <a:pPr lvl="0" algn="ctr" defTabSz="7112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ar-DZ" sz="1600" b="1" kern="1200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علم المكتبات</a:t>
          </a:r>
          <a:endParaRPr lang="fr-FR" sz="1600" b="1" kern="1200" dirty="0">
            <a:solidFill>
              <a:srgbClr val="C0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23633" y="2590097"/>
        <a:ext cx="1020824" cy="1105859"/>
      </dsp:txXfrm>
    </dsp:sp>
    <dsp:sp modelId="{E7FE42FB-942D-4105-855C-B5A01C0F98DE}">
      <dsp:nvSpPr>
        <dsp:cNvPr id="0" name=""/>
        <dsp:cNvSpPr/>
      </dsp:nvSpPr>
      <dsp:spPr>
        <a:xfrm>
          <a:off x="200211" y="4675116"/>
          <a:ext cx="879534" cy="14400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8F2BDB-C02B-42C8-8AAE-D5B0FECEB92C}">
      <dsp:nvSpPr>
        <dsp:cNvPr id="0" name=""/>
        <dsp:cNvSpPr/>
      </dsp:nvSpPr>
      <dsp:spPr>
        <a:xfrm>
          <a:off x="648085" y="5100596"/>
          <a:ext cx="879534" cy="14400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9050" cap="rnd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400" b="1" kern="1200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إدارة المؤسسات الوثائقية والمكتبات</a:t>
          </a:r>
          <a:endParaRPr lang="fr-FR" sz="1400" b="1" kern="1200" dirty="0">
            <a:solidFill>
              <a:srgbClr val="7030A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73846" y="5126357"/>
        <a:ext cx="828012" cy="1388482"/>
      </dsp:txXfrm>
    </dsp:sp>
    <dsp:sp modelId="{8E4C82B2-A656-4F10-AE6D-59128C0CE354}">
      <dsp:nvSpPr>
        <dsp:cNvPr id="0" name=""/>
        <dsp:cNvSpPr/>
      </dsp:nvSpPr>
      <dsp:spPr>
        <a:xfrm>
          <a:off x="1766150" y="2132858"/>
          <a:ext cx="1127190" cy="10137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2437DA-FB36-47C5-A375-F01FB94A35C8}">
      <dsp:nvSpPr>
        <dsp:cNvPr id="0" name=""/>
        <dsp:cNvSpPr/>
      </dsp:nvSpPr>
      <dsp:spPr>
        <a:xfrm>
          <a:off x="2214024" y="2558338"/>
          <a:ext cx="1127190" cy="1013728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3">
                <a:tint val="66000"/>
                <a:satMod val="160000"/>
              </a:schemeClr>
            </a:gs>
            <a:gs pos="50000">
              <a:schemeClr val="accent3">
                <a:tint val="44500"/>
                <a:satMod val="160000"/>
              </a:schemeClr>
            </a:gs>
            <a:gs pos="100000">
              <a:schemeClr val="accent3">
                <a:tint val="23500"/>
                <a:satMod val="160000"/>
              </a:schemeClr>
            </a:gs>
          </a:gsLst>
          <a:lin ang="2700000" scaled="1"/>
          <a:tileRect/>
        </a:gradFill>
        <a:ln w="19050" cap="rnd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600" b="1" kern="1200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علوم انسانية- علم الآثار</a:t>
          </a:r>
          <a:endParaRPr lang="fr-FR" sz="1600" b="1" kern="1200" dirty="0">
            <a:solidFill>
              <a:srgbClr val="C0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243715" y="2588029"/>
        <a:ext cx="1067808" cy="954346"/>
      </dsp:txXfrm>
    </dsp:sp>
    <dsp:sp modelId="{A4E56057-B7F5-48BF-9F1E-D20C9132696D}">
      <dsp:nvSpPr>
        <dsp:cNvPr id="0" name=""/>
        <dsp:cNvSpPr/>
      </dsp:nvSpPr>
      <dsp:spPr>
        <a:xfrm>
          <a:off x="1877281" y="4653129"/>
          <a:ext cx="889369" cy="14400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17D586-35A0-4B3B-85C6-EAD64AF6B900}">
      <dsp:nvSpPr>
        <dsp:cNvPr id="0" name=""/>
        <dsp:cNvSpPr/>
      </dsp:nvSpPr>
      <dsp:spPr>
        <a:xfrm>
          <a:off x="2325154" y="5078609"/>
          <a:ext cx="889369" cy="1440004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3">
                <a:tint val="66000"/>
                <a:satMod val="160000"/>
              </a:schemeClr>
            </a:gs>
            <a:gs pos="50000">
              <a:schemeClr val="accent3">
                <a:tint val="44500"/>
                <a:satMod val="160000"/>
              </a:schemeClr>
            </a:gs>
            <a:gs pos="100000">
              <a:schemeClr val="accent3">
                <a:tint val="23500"/>
                <a:satMod val="160000"/>
              </a:schemeClr>
            </a:gs>
          </a:gsLst>
          <a:lin ang="2700000" scaled="1"/>
          <a:tileRect/>
        </a:gradFill>
        <a:ln w="19050" cap="rnd" cmpd="sng" algn="ctr">
          <a:solidFill>
            <a:srgbClr val="C00000"/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400" b="1" kern="1200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الآثار الإسلامية</a:t>
          </a:r>
          <a:endParaRPr lang="fr-FR" sz="1400" b="1" kern="1200" dirty="0">
            <a:solidFill>
              <a:srgbClr val="7030A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351203" y="5104658"/>
        <a:ext cx="837271" cy="1387906"/>
      </dsp:txXfrm>
    </dsp:sp>
    <dsp:sp modelId="{880D502A-A866-4741-96C4-6812284F339D}">
      <dsp:nvSpPr>
        <dsp:cNvPr id="0" name=""/>
        <dsp:cNvSpPr/>
      </dsp:nvSpPr>
      <dsp:spPr>
        <a:xfrm>
          <a:off x="4375724" y="2132858"/>
          <a:ext cx="1140250" cy="10719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4919DE-DF7C-4ACF-8805-7561B9E80F33}">
      <dsp:nvSpPr>
        <dsp:cNvPr id="0" name=""/>
        <dsp:cNvSpPr/>
      </dsp:nvSpPr>
      <dsp:spPr>
        <a:xfrm>
          <a:off x="4823598" y="2558338"/>
          <a:ext cx="1140250" cy="1071934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5">
                <a:lumMod val="40000"/>
                <a:lumOff val="60000"/>
                <a:tint val="66000"/>
                <a:satMod val="160000"/>
              </a:schemeClr>
            </a:gs>
            <a:gs pos="50000">
              <a:schemeClr val="accent5">
                <a:lumMod val="40000"/>
                <a:lumOff val="60000"/>
                <a:tint val="44500"/>
                <a:satMod val="160000"/>
              </a:schemeClr>
            </a:gs>
            <a:gs pos="100000">
              <a:schemeClr val="accent5">
                <a:lumMod val="40000"/>
                <a:lumOff val="60000"/>
                <a:tint val="23500"/>
                <a:satMod val="160000"/>
              </a:schemeClr>
            </a:gs>
          </a:gsLst>
          <a:lin ang="5400000" scaled="1"/>
          <a:tileRect/>
        </a:gradFill>
        <a:ln w="19050" cap="rnd" cmpd="sng" algn="ctr">
          <a:solidFill>
            <a:srgbClr val="C8082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DZ" sz="1600" b="1" kern="1200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علوم انسانية- تاريخ</a:t>
          </a:r>
          <a:endParaRPr lang="fr-FR" sz="1600" b="1" kern="1200" dirty="0">
            <a:solidFill>
              <a:srgbClr val="C0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854994" y="2589734"/>
        <a:ext cx="1077458" cy="1009142"/>
      </dsp:txXfrm>
    </dsp:sp>
    <dsp:sp modelId="{F0767382-D575-4AFA-A0C5-E3DA51EF6E55}">
      <dsp:nvSpPr>
        <dsp:cNvPr id="0" name=""/>
        <dsp:cNvSpPr/>
      </dsp:nvSpPr>
      <dsp:spPr>
        <a:xfrm>
          <a:off x="3488547" y="4659861"/>
          <a:ext cx="912103" cy="14400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CCE3B1-3D04-4662-A5DC-E68BDCFE7C8D}">
      <dsp:nvSpPr>
        <dsp:cNvPr id="0" name=""/>
        <dsp:cNvSpPr/>
      </dsp:nvSpPr>
      <dsp:spPr>
        <a:xfrm>
          <a:off x="3936420" y="5085341"/>
          <a:ext cx="912103" cy="1440004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9050" cap="rnd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400" b="1" kern="1200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تاريخ الغرب الإسلامي في العصر الوسيط</a:t>
          </a:r>
          <a:endParaRPr lang="fr-FR" sz="1400" b="1" kern="1200" dirty="0">
            <a:solidFill>
              <a:srgbClr val="7030A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963135" y="5112056"/>
        <a:ext cx="858673" cy="1386574"/>
      </dsp:txXfrm>
    </dsp:sp>
    <dsp:sp modelId="{E3B15C96-12F0-4FB0-B1D7-D011AA032BEE}">
      <dsp:nvSpPr>
        <dsp:cNvPr id="0" name=""/>
        <dsp:cNvSpPr/>
      </dsp:nvSpPr>
      <dsp:spPr>
        <a:xfrm>
          <a:off x="5918521" y="4659861"/>
          <a:ext cx="1020735" cy="14400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188C42-F336-4CC4-A61C-D8888A1718E8}">
      <dsp:nvSpPr>
        <dsp:cNvPr id="0" name=""/>
        <dsp:cNvSpPr/>
      </dsp:nvSpPr>
      <dsp:spPr>
        <a:xfrm>
          <a:off x="6366395" y="5085341"/>
          <a:ext cx="1020735" cy="1440004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9050" cap="rnd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400" b="1" kern="1200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تاريخ المقاومة والحركة الوطنية الجزائرية</a:t>
          </a:r>
          <a:endParaRPr lang="fr-FR" sz="1400" b="1" kern="1200" dirty="0">
            <a:solidFill>
              <a:srgbClr val="7030A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396291" y="5115237"/>
        <a:ext cx="960943" cy="1380212"/>
      </dsp:txXfrm>
    </dsp:sp>
    <dsp:sp modelId="{B907464F-99AE-4CBE-B4C3-5A9D38832CAE}">
      <dsp:nvSpPr>
        <dsp:cNvPr id="0" name=""/>
        <dsp:cNvSpPr/>
      </dsp:nvSpPr>
      <dsp:spPr>
        <a:xfrm>
          <a:off x="7200788" y="2132858"/>
          <a:ext cx="1137872" cy="11126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016CEE-7F2F-405B-82BE-E88316F88872}">
      <dsp:nvSpPr>
        <dsp:cNvPr id="0" name=""/>
        <dsp:cNvSpPr/>
      </dsp:nvSpPr>
      <dsp:spPr>
        <a:xfrm>
          <a:off x="7648662" y="2558338"/>
          <a:ext cx="1137872" cy="11126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600" b="1" kern="1200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علوم إنسانية- علوم الإعلام والاتصال</a:t>
          </a:r>
          <a:endParaRPr lang="fr-FR" sz="1600" b="1" kern="1200" dirty="0">
            <a:solidFill>
              <a:srgbClr val="C0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681249" y="2590925"/>
        <a:ext cx="1072698" cy="1047432"/>
      </dsp:txXfrm>
    </dsp:sp>
    <dsp:sp modelId="{8B3C229F-6E5F-4633-9CD2-302947184191}">
      <dsp:nvSpPr>
        <dsp:cNvPr id="0" name=""/>
        <dsp:cNvSpPr/>
      </dsp:nvSpPr>
      <dsp:spPr>
        <a:xfrm>
          <a:off x="7479442" y="4725156"/>
          <a:ext cx="1026862" cy="14400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211D62-D595-4381-A557-25CAB20FFD42}">
      <dsp:nvSpPr>
        <dsp:cNvPr id="0" name=""/>
        <dsp:cNvSpPr/>
      </dsp:nvSpPr>
      <dsp:spPr>
        <a:xfrm>
          <a:off x="7927315" y="5150636"/>
          <a:ext cx="1026862" cy="1440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600" b="1" kern="1200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الصحافة المطبوعة والإلكترونية</a:t>
          </a:r>
          <a:endParaRPr lang="fr-FR" sz="1600" b="1" kern="1200" dirty="0">
            <a:solidFill>
              <a:srgbClr val="C0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57391" y="5180712"/>
        <a:ext cx="966710" cy="137985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DE4C35-B1A7-41CB-8063-77701A6F419B}">
      <dsp:nvSpPr>
        <dsp:cNvPr id="0" name=""/>
        <dsp:cNvSpPr/>
      </dsp:nvSpPr>
      <dsp:spPr>
        <a:xfrm>
          <a:off x="7382913" y="3461178"/>
          <a:ext cx="91440" cy="1602482"/>
        </a:xfrm>
        <a:custGeom>
          <a:avLst/>
          <a:gdLst/>
          <a:ahLst/>
          <a:cxnLst/>
          <a:rect l="0" t="0" r="0" b="0"/>
          <a:pathLst>
            <a:path>
              <a:moveTo>
                <a:pt x="81549" y="0"/>
              </a:moveTo>
              <a:lnTo>
                <a:pt x="81549" y="1299915"/>
              </a:lnTo>
              <a:lnTo>
                <a:pt x="45720" y="1299915"/>
              </a:lnTo>
              <a:lnTo>
                <a:pt x="45720" y="160248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B2742F-ABD8-47B9-BEDB-6951C3250FBA}">
      <dsp:nvSpPr>
        <dsp:cNvPr id="0" name=""/>
        <dsp:cNvSpPr/>
      </dsp:nvSpPr>
      <dsp:spPr>
        <a:xfrm>
          <a:off x="4204066" y="1501372"/>
          <a:ext cx="3260396" cy="14062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3655"/>
              </a:lnTo>
              <a:lnTo>
                <a:pt x="3260396" y="1103655"/>
              </a:lnTo>
              <a:lnTo>
                <a:pt x="3260396" y="140622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DF1CBE-E7F7-45DF-9A83-38A7D51638E5}">
      <dsp:nvSpPr>
        <dsp:cNvPr id="0" name=""/>
        <dsp:cNvSpPr/>
      </dsp:nvSpPr>
      <dsp:spPr>
        <a:xfrm>
          <a:off x="1990599" y="3461178"/>
          <a:ext cx="2186356" cy="1602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9915"/>
              </a:lnTo>
              <a:lnTo>
                <a:pt x="2186356" y="1299915"/>
              </a:lnTo>
              <a:lnTo>
                <a:pt x="2186356" y="160248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C48EF2-A8A6-4731-8189-9F1CDECC3A13}">
      <dsp:nvSpPr>
        <dsp:cNvPr id="0" name=""/>
        <dsp:cNvSpPr/>
      </dsp:nvSpPr>
      <dsp:spPr>
        <a:xfrm>
          <a:off x="1241844" y="3461178"/>
          <a:ext cx="748754" cy="1602482"/>
        </a:xfrm>
        <a:custGeom>
          <a:avLst/>
          <a:gdLst/>
          <a:ahLst/>
          <a:cxnLst/>
          <a:rect l="0" t="0" r="0" b="0"/>
          <a:pathLst>
            <a:path>
              <a:moveTo>
                <a:pt x="748754" y="0"/>
              </a:moveTo>
              <a:lnTo>
                <a:pt x="748754" y="1299915"/>
              </a:lnTo>
              <a:lnTo>
                <a:pt x="0" y="1299915"/>
              </a:lnTo>
              <a:lnTo>
                <a:pt x="0" y="160248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E5A33D-53BD-44D0-B4E4-785FDCD1E841}">
      <dsp:nvSpPr>
        <dsp:cNvPr id="0" name=""/>
        <dsp:cNvSpPr/>
      </dsp:nvSpPr>
      <dsp:spPr>
        <a:xfrm>
          <a:off x="1990599" y="1501372"/>
          <a:ext cx="2213467" cy="1406222"/>
        </a:xfrm>
        <a:custGeom>
          <a:avLst/>
          <a:gdLst/>
          <a:ahLst/>
          <a:cxnLst/>
          <a:rect l="0" t="0" r="0" b="0"/>
          <a:pathLst>
            <a:path>
              <a:moveTo>
                <a:pt x="2213467" y="0"/>
              </a:moveTo>
              <a:lnTo>
                <a:pt x="2213467" y="1103655"/>
              </a:lnTo>
              <a:lnTo>
                <a:pt x="0" y="1103655"/>
              </a:lnTo>
              <a:lnTo>
                <a:pt x="0" y="140622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360EF-03DA-4F1F-AC75-1B32695A621F}">
      <dsp:nvSpPr>
        <dsp:cNvPr id="0" name=""/>
        <dsp:cNvSpPr/>
      </dsp:nvSpPr>
      <dsp:spPr>
        <a:xfrm>
          <a:off x="2190179" y="920619"/>
          <a:ext cx="4027774" cy="5807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09A1B7-4BF9-40DD-9C93-15DA4CD81B02}">
      <dsp:nvSpPr>
        <dsp:cNvPr id="0" name=""/>
        <dsp:cNvSpPr/>
      </dsp:nvSpPr>
      <dsp:spPr>
        <a:xfrm>
          <a:off x="2553077" y="1265373"/>
          <a:ext cx="4027774" cy="580752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E1092D">
                <a:tint val="66000"/>
                <a:satMod val="160000"/>
              </a:srgbClr>
            </a:gs>
            <a:gs pos="50000">
              <a:srgbClr val="E1092D">
                <a:tint val="44500"/>
                <a:satMod val="160000"/>
              </a:srgbClr>
            </a:gs>
            <a:gs pos="100000">
              <a:srgbClr val="E1092D">
                <a:tint val="23500"/>
                <a:satMod val="160000"/>
              </a:srgbClr>
            </a:gs>
          </a:gsLst>
          <a:path path="circle">
            <a:fillToRect t="100000" r="100000"/>
          </a:path>
          <a:tileRect l="-100000" b="-100000"/>
        </a:gradFill>
        <a:ln w="19050" cap="rnd" cmpd="sng" algn="ctr">
          <a:solidFill>
            <a:srgbClr val="C8082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32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rPr>
            <a:t>ميدان اللغة والأدب العربي</a:t>
          </a:r>
          <a:endParaRPr lang="fr-FR" sz="32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70087" y="1282383"/>
        <a:ext cx="3993754" cy="546732"/>
      </dsp:txXfrm>
    </dsp:sp>
    <dsp:sp modelId="{8E4C82B2-A656-4F10-AE6D-59128C0CE354}">
      <dsp:nvSpPr>
        <dsp:cNvPr id="0" name=""/>
        <dsp:cNvSpPr/>
      </dsp:nvSpPr>
      <dsp:spPr>
        <a:xfrm>
          <a:off x="908527" y="2907595"/>
          <a:ext cx="2164143" cy="5535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2437DA-FB36-47C5-A375-F01FB94A35C8}">
      <dsp:nvSpPr>
        <dsp:cNvPr id="0" name=""/>
        <dsp:cNvSpPr/>
      </dsp:nvSpPr>
      <dsp:spPr>
        <a:xfrm>
          <a:off x="1271426" y="3252349"/>
          <a:ext cx="2164143" cy="553583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9050" cap="rnd" cmpd="sng" algn="ctr">
          <a:solidFill>
            <a:srgbClr val="C8082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3200" b="1" kern="1200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دراسات أدبية</a:t>
          </a:r>
          <a:endParaRPr lang="fr-FR" sz="3200" b="1" kern="1200" dirty="0">
            <a:solidFill>
              <a:srgbClr val="C0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1287640" y="3268563"/>
        <a:ext cx="2131715" cy="521155"/>
      </dsp:txXfrm>
    </dsp:sp>
    <dsp:sp modelId="{A4E56057-B7F5-48BF-9F1E-D20C9132696D}">
      <dsp:nvSpPr>
        <dsp:cNvPr id="0" name=""/>
        <dsp:cNvSpPr/>
      </dsp:nvSpPr>
      <dsp:spPr>
        <a:xfrm>
          <a:off x="65170" y="5063660"/>
          <a:ext cx="2353348" cy="4578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17D586-35A0-4B3B-85C6-EAD64AF6B900}">
      <dsp:nvSpPr>
        <dsp:cNvPr id="0" name=""/>
        <dsp:cNvSpPr/>
      </dsp:nvSpPr>
      <dsp:spPr>
        <a:xfrm>
          <a:off x="428069" y="5408414"/>
          <a:ext cx="2353348" cy="457807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9050" cap="rnd" cmpd="sng" algn="ctr">
          <a:solidFill>
            <a:srgbClr val="C8082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000" b="1" kern="1200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أدب عربي حديث ومعاصر</a:t>
          </a:r>
          <a:endParaRPr lang="fr-FR" sz="2000" b="1" kern="1200" dirty="0">
            <a:solidFill>
              <a:srgbClr val="7030A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41478" y="5421823"/>
        <a:ext cx="2326530" cy="430989"/>
      </dsp:txXfrm>
    </dsp:sp>
    <dsp:sp modelId="{AEAA9350-8CB2-45BE-AA87-C56E3CF8A662}">
      <dsp:nvSpPr>
        <dsp:cNvPr id="0" name=""/>
        <dsp:cNvSpPr/>
      </dsp:nvSpPr>
      <dsp:spPr>
        <a:xfrm>
          <a:off x="2873492" y="5063660"/>
          <a:ext cx="2606927" cy="4578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FD3D4E-8D85-4EAE-9975-6850E7082732}">
      <dsp:nvSpPr>
        <dsp:cNvPr id="0" name=""/>
        <dsp:cNvSpPr/>
      </dsp:nvSpPr>
      <dsp:spPr>
        <a:xfrm>
          <a:off x="3236391" y="5408414"/>
          <a:ext cx="2606927" cy="457807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9050" cap="rnd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000" kern="1200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أدب عربي قديم</a:t>
          </a:r>
          <a:endParaRPr lang="fr-FR" sz="2000" kern="1200" dirty="0">
            <a:solidFill>
              <a:srgbClr val="7030A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249800" y="5421823"/>
        <a:ext cx="2580109" cy="430989"/>
      </dsp:txXfrm>
    </dsp:sp>
    <dsp:sp modelId="{880D502A-A866-4741-96C4-6812284F339D}">
      <dsp:nvSpPr>
        <dsp:cNvPr id="0" name=""/>
        <dsp:cNvSpPr/>
      </dsp:nvSpPr>
      <dsp:spPr>
        <a:xfrm>
          <a:off x="6400141" y="2907595"/>
          <a:ext cx="2128641" cy="5535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4919DE-DF7C-4ACF-8805-7561B9E80F33}">
      <dsp:nvSpPr>
        <dsp:cNvPr id="0" name=""/>
        <dsp:cNvSpPr/>
      </dsp:nvSpPr>
      <dsp:spPr>
        <a:xfrm>
          <a:off x="6763040" y="3252349"/>
          <a:ext cx="2128641" cy="553583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9050" cap="rnd" cmpd="sng" algn="ctr">
          <a:solidFill>
            <a:srgbClr val="C8082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DZ" sz="3200" b="1" kern="1200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دراسات لغوية</a:t>
          </a:r>
          <a:endParaRPr lang="fr-FR" sz="3200" b="1" kern="1200" dirty="0">
            <a:solidFill>
              <a:srgbClr val="C0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779254" y="3268563"/>
        <a:ext cx="2096213" cy="521155"/>
      </dsp:txXfrm>
    </dsp:sp>
    <dsp:sp modelId="{66ED8FB7-DCC9-47AB-9530-4C41E64A1A8E}">
      <dsp:nvSpPr>
        <dsp:cNvPr id="0" name=""/>
        <dsp:cNvSpPr/>
      </dsp:nvSpPr>
      <dsp:spPr>
        <a:xfrm>
          <a:off x="6257854" y="5063660"/>
          <a:ext cx="2341557" cy="4799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1FAD62-1994-4DF1-99C7-761DDC8E01BE}">
      <dsp:nvSpPr>
        <dsp:cNvPr id="0" name=""/>
        <dsp:cNvSpPr/>
      </dsp:nvSpPr>
      <dsp:spPr>
        <a:xfrm>
          <a:off x="6620753" y="5408414"/>
          <a:ext cx="2341557" cy="479915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5">
                <a:lumMod val="40000"/>
                <a:lumOff val="60000"/>
                <a:tint val="66000"/>
                <a:satMod val="160000"/>
              </a:schemeClr>
            </a:gs>
            <a:gs pos="50000">
              <a:schemeClr val="accent5">
                <a:lumMod val="40000"/>
                <a:lumOff val="60000"/>
                <a:tint val="44500"/>
                <a:satMod val="160000"/>
              </a:schemeClr>
            </a:gs>
            <a:gs pos="100000">
              <a:schemeClr val="accent5">
                <a:lumMod val="40000"/>
                <a:lumOff val="60000"/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ln w="19050" cap="rnd" cmpd="sng" algn="ctr">
          <a:solidFill>
            <a:srgbClr val="C8082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000" b="1" kern="1200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لسانيات عامة</a:t>
          </a:r>
          <a:endParaRPr lang="fr-FR" sz="2000" b="1" kern="1200" dirty="0">
            <a:solidFill>
              <a:srgbClr val="7030A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634809" y="5422470"/>
        <a:ext cx="2313445" cy="451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49F01-64C9-4DB4-B52C-06968FD71FDB}" type="datetimeFigureOut">
              <a:rPr lang="fr-FR" smtClean="0"/>
              <a:pPr/>
              <a:t>24/04/2023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0DD18-810D-4BE6-86A4-D9B38BB2D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27256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5475A59-2BCB-4A78-9FA0-33A4E748C4A6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2928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74FF09-E29B-4EA8-BFEC-F71F917D411B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713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75A59-2BCB-4A78-9FA0-33A4E748C4A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19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75A59-2BCB-4A78-9FA0-33A4E748C4A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325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75A59-2BCB-4A78-9FA0-33A4E748C4A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295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75A59-2BCB-4A78-9FA0-33A4E748C4A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836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75A59-2BCB-4A78-9FA0-33A4E748C4A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06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75A59-2BCB-4A78-9FA0-33A4E748C4A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2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75A59-2BCB-4A78-9FA0-33A4E748C4A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06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Mode</a:t>
            </a:r>
            <a:r>
              <a:rPr lang="fr-FR" baseline="0" dirty="0" smtClean="0"/>
              <a:t> 0 facile à </a:t>
            </a:r>
            <a:r>
              <a:rPr lang="fr-FR" baseline="0" dirty="0" err="1" smtClean="0"/>
              <a:t>détécter</a:t>
            </a:r>
            <a:r>
              <a:rPr lang="fr-FR" baseline="0" dirty="0" smtClean="0"/>
              <a:t> , mode 1 et 2 les </a:t>
            </a:r>
            <a:r>
              <a:rPr lang="fr-FR" baseline="0" dirty="0" err="1" smtClean="0"/>
              <a:t>rootkits</a:t>
            </a:r>
            <a:r>
              <a:rPr lang="fr-FR" baseline="0" dirty="0" smtClean="0"/>
              <a:t> , mode 3 difficile à </a:t>
            </a:r>
            <a:r>
              <a:rPr lang="fr-FR" baseline="0" dirty="0" err="1" smtClean="0"/>
              <a:t>detecter</a:t>
            </a:r>
            <a:r>
              <a:rPr lang="fr-FR" baseline="0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75A59-2BCB-4A78-9FA0-33A4E748C4A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43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75A59-2BCB-4A78-9FA0-33A4E748C4A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05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75A59-2BCB-4A78-9FA0-33A4E748C4A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99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75A59-2BCB-4A78-9FA0-33A4E748C4A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46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75A59-2BCB-4A78-9FA0-33A4E748C4A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44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75A59-2BCB-4A78-9FA0-33A4E748C4A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8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75A59-2BCB-4A78-9FA0-33A4E748C4A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39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82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03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611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76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876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17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11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66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88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47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62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92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52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74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41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57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22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5715" r="2857" b="1276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2231965" y="2937550"/>
            <a:ext cx="4429156" cy="675348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rtl="1">
              <a:spcAft>
                <a:spcPts val="1000"/>
              </a:spcAft>
            </a:pPr>
            <a:r>
              <a:rPr lang="ar-DZ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anose="02000000000000000000" pitchFamily="2" charset="-78"/>
                <a:ea typeface="Arial" pitchFamily="34" charset="0"/>
                <a:cs typeface="Sakkal Majalla" panose="02000000000000000000" pitchFamily="2" charset="-78"/>
              </a:rPr>
              <a:t>حاملي شهادة البكالوريا </a:t>
            </a:r>
            <a:r>
              <a:rPr lang="fr-FR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anose="02000000000000000000" pitchFamily="2" charset="-78"/>
                <a:ea typeface="Arial" pitchFamily="34" charset="0"/>
                <a:cs typeface="Sakkal Majalla" panose="02000000000000000000" pitchFamily="2" charset="-78"/>
              </a:rPr>
              <a:t>2023</a:t>
            </a:r>
            <a:endParaRPr lang="ar-DZ" sz="3200" b="1" dirty="0" smtClean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akkal Majalla" panose="02000000000000000000" pitchFamily="2" charset="-78"/>
              <a:ea typeface="Arial" pitchFamily="34" charset="0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19672" y="904959"/>
            <a:ext cx="6293578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DZ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جامعة الأمير عبد القادر للعلوم الإسلامية قسنطينة</a:t>
            </a:r>
            <a:endParaRPr lang="fr-FR" sz="2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Image 8" descr="C:\Users\hp\Desktop\Logo.jpe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809" y="1503837"/>
            <a:ext cx="1499304" cy="13580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-108520" y="1878949"/>
            <a:ext cx="2901193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1600" b="1" i="0" u="none" strike="noStrike" cap="none" normalizeH="0" baseline="0" dirty="0" smtClean="0">
                <a:ln>
                  <a:noFill/>
                </a:ln>
                <a:effectLst/>
                <a:latin typeface="Sakkal Majalla" pitchFamily="2" charset="-78"/>
                <a:ea typeface="Times New Roman" pitchFamily="18" charset="0"/>
                <a:cs typeface="Sakkal Majalla" pitchFamily="2" charset="-78"/>
              </a:rPr>
              <a:t>الموقع الالكتروني :</a:t>
            </a:r>
            <a:endParaRPr kumimoji="0" lang="fr-MC" sz="1600" b="1" i="0" u="none" strike="noStrike" cap="none" normalizeH="0" baseline="0" dirty="0" smtClean="0">
              <a:ln>
                <a:noFill/>
              </a:ln>
              <a:effectLst/>
              <a:latin typeface="Sakkal Majalla" pitchFamily="2" charset="-78"/>
              <a:ea typeface="Times New Roman" pitchFamily="18" charset="0"/>
              <a:cs typeface="Sakkal Majalla" pitchFamily="2" charset="-78"/>
            </a:endParaRPr>
          </a:p>
          <a:p>
            <a:pPr lvl="0" rtl="1" eaLnBrk="0" hangingPunct="0"/>
            <a:r>
              <a:rPr lang="fr-MC" sz="1800" b="1" dirty="0" smtClean="0">
                <a:solidFill>
                  <a:srgbClr val="E1092D"/>
                </a:solidFill>
                <a:latin typeface="Sakkal Majalla" pitchFamily="2" charset="-78"/>
                <a:ea typeface="Times New Roman" pitchFamily="18" charset="0"/>
                <a:cs typeface="Sakkal Majalla" pitchFamily="2" charset="-78"/>
              </a:rPr>
              <a:t>www.univ-emir-constantine.edu.dz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E1092D"/>
              </a:solidFill>
              <a:effectLst/>
              <a:latin typeface="Sakkal Majalla" pitchFamily="2" charset="-78"/>
              <a:ea typeface="Times New Roman" pitchFamily="18" charset="0"/>
              <a:cs typeface="Sakkal Majalla" pitchFamily="2" charset="-78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2416180" y="36981"/>
            <a:ext cx="406072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akkal Majalla" panose="02000000000000000000" pitchFamily="2" charset="-78"/>
                <a:ea typeface="Calibri" pitchFamily="34" charset="0"/>
                <a:cs typeface="Sakkal Majalla" panose="02000000000000000000" pitchFamily="2" charset="-78"/>
              </a:rPr>
              <a:t>الجمهورية الجزائرية الديمقراطية الشعبية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akkal Majalla" panose="02000000000000000000" pitchFamily="2" charset="-78"/>
              <a:ea typeface="Calibri" pitchFamily="34" charset="0"/>
              <a:cs typeface="Sakkal Majalla" panose="02000000000000000000" pitchFamily="2" charset="-78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akkal Majalla" panose="02000000000000000000" pitchFamily="2" charset="-78"/>
                <a:ea typeface="Calibri" pitchFamily="34" charset="0"/>
                <a:cs typeface="Sakkal Majalla" panose="02000000000000000000" pitchFamily="2" charset="-78"/>
              </a:rPr>
              <a:t>وزارة التعليم العالي والبحث العلمي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1763688" y="116632"/>
            <a:ext cx="583264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SA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الميادين والفروع </a:t>
            </a:r>
            <a:r>
              <a:rPr kumimoji="0" lang="ar-DZ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والاختصاصات </a:t>
            </a:r>
            <a:r>
              <a:rPr kumimoji="0" lang="ar-SA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المفتوحة </a:t>
            </a:r>
            <a:r>
              <a:rPr kumimoji="0" lang="ar-SA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في الليسانس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3130320578"/>
              </p:ext>
            </p:extLst>
          </p:nvPr>
        </p:nvGraphicFramePr>
        <p:xfrm>
          <a:off x="-32544" y="614321"/>
          <a:ext cx="9119226" cy="5819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2339752" y="4365103"/>
            <a:ext cx="4176464" cy="28803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الاختصاصات</a:t>
            </a:r>
            <a:endParaRPr lang="fr-FR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95736" y="2327684"/>
            <a:ext cx="4464496" cy="288032"/>
          </a:xfrm>
          <a:prstGeom prst="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ــــــــــــــــــــــــــــــــــــــــــــــــــــــــــــــــــــــــــــفــــــــــــــــــــــــــــــــــــــــــــــــــــــــــــــــــــــــروع</a:t>
            </a:r>
            <a:endParaRPr lang="fr-FR" sz="20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0352" y="578297"/>
            <a:ext cx="1080120" cy="792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552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1763688" y="116632"/>
            <a:ext cx="583264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SA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الميادين والفروع </a:t>
            </a:r>
            <a:r>
              <a:rPr kumimoji="0" lang="ar-DZ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والاختصاصات </a:t>
            </a:r>
            <a:r>
              <a:rPr kumimoji="0" lang="ar-SA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المفتوحة </a:t>
            </a:r>
            <a:r>
              <a:rPr kumimoji="0" lang="ar-SA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في الليسانس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1795397539"/>
              </p:ext>
            </p:extLst>
          </p:nvPr>
        </p:nvGraphicFramePr>
        <p:xfrm>
          <a:off x="24774" y="764703"/>
          <a:ext cx="9011722" cy="5904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1979712" y="4365104"/>
            <a:ext cx="4176464" cy="28803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الاختصاصات</a:t>
            </a:r>
            <a:endParaRPr lang="fr-FR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35696" y="2708920"/>
            <a:ext cx="4464496" cy="288032"/>
          </a:xfrm>
          <a:prstGeom prst="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ــــــــــــــــــــــــــــــــــــــــــــــــــــــــــــــــــــــــــــفــــــــــــــــــــــــــــــــــــــــــــــــــــــــــــــــــــــــروع</a:t>
            </a:r>
            <a:endParaRPr lang="fr-FR" sz="20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0352" y="604949"/>
            <a:ext cx="1080120" cy="792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558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1763688" y="116632"/>
            <a:ext cx="583264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SA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الميادين والفروع </a:t>
            </a:r>
            <a:r>
              <a:rPr kumimoji="0" lang="ar-DZ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والاختصاصات </a:t>
            </a:r>
            <a:r>
              <a:rPr kumimoji="0" lang="ar-SA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المفتوحة </a:t>
            </a:r>
            <a:r>
              <a:rPr kumimoji="0" lang="ar-SA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في الليسانس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3505367423"/>
              </p:ext>
            </p:extLst>
          </p:nvPr>
        </p:nvGraphicFramePr>
        <p:xfrm>
          <a:off x="0" y="476672"/>
          <a:ext cx="9119226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2434" y="764704"/>
            <a:ext cx="1080120" cy="792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366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1013530569"/>
              </p:ext>
            </p:extLst>
          </p:nvPr>
        </p:nvGraphicFramePr>
        <p:xfrm>
          <a:off x="24774" y="1"/>
          <a:ext cx="911922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1907704" y="163927"/>
            <a:ext cx="4968552" cy="461665"/>
          </a:xfrm>
          <a:prstGeom prst="rect">
            <a:avLst/>
          </a:prstGeom>
          <a:solidFill>
            <a:srgbClr val="FFFF00"/>
          </a:solidFill>
          <a:ln w="9525">
            <a:solidFill>
              <a:srgbClr val="C00000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SA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الميادين والفروع </a:t>
            </a:r>
            <a:r>
              <a:rPr kumimoji="0" lang="ar-DZ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والاختصاصات </a:t>
            </a:r>
            <a:r>
              <a:rPr kumimoji="0" lang="ar-SA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المفتوحة </a:t>
            </a:r>
            <a:r>
              <a:rPr kumimoji="0" lang="ar-SA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في </a:t>
            </a:r>
            <a:r>
              <a:rPr kumimoji="0" lang="ar-DZ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الماستر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07504" y="4149080"/>
            <a:ext cx="8928991" cy="360040"/>
          </a:xfrm>
          <a:prstGeom prst="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الاختصاصات</a:t>
            </a:r>
            <a:endParaRPr lang="fr-FR" sz="20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11560" y="1556792"/>
            <a:ext cx="7200800" cy="288032"/>
          </a:xfrm>
          <a:prstGeom prst="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2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فروع العلوم الإسلامية</a:t>
            </a:r>
            <a:endParaRPr lang="fr-FR" sz="20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76490" y="229548"/>
            <a:ext cx="1080120" cy="792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601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450172562"/>
              </p:ext>
            </p:extLst>
          </p:nvPr>
        </p:nvGraphicFramePr>
        <p:xfrm>
          <a:off x="107502" y="0"/>
          <a:ext cx="914501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2015716" y="137828"/>
            <a:ext cx="4968552" cy="461665"/>
          </a:xfrm>
          <a:prstGeom prst="rect">
            <a:avLst/>
          </a:prstGeom>
          <a:solidFill>
            <a:srgbClr val="FFFF00"/>
          </a:solidFill>
          <a:ln w="9525">
            <a:solidFill>
              <a:srgbClr val="C00000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SA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الميادين والفروع </a:t>
            </a:r>
            <a:r>
              <a:rPr kumimoji="0" lang="ar-DZ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والاختصاصات </a:t>
            </a:r>
            <a:r>
              <a:rPr kumimoji="0" lang="ar-SA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المفتوحة </a:t>
            </a:r>
            <a:r>
              <a:rPr kumimoji="0" lang="ar-SA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في </a:t>
            </a:r>
            <a:r>
              <a:rPr kumimoji="0" lang="ar-DZ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الماستر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771800" y="3789040"/>
            <a:ext cx="3672408" cy="360040"/>
          </a:xfrm>
          <a:prstGeom prst="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الاختصاصات</a:t>
            </a:r>
            <a:endParaRPr lang="fr-FR" sz="20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899592" y="1391581"/>
            <a:ext cx="7200800" cy="288032"/>
          </a:xfrm>
          <a:prstGeom prst="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2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فروع العلوم الانسانية </a:t>
            </a:r>
            <a:endParaRPr lang="fr-FR" sz="20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8965" y="137828"/>
            <a:ext cx="1080120" cy="792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213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1763688" y="116632"/>
            <a:ext cx="583264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SA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الميادين والفروع والتخصصات المفتوحة في الليسانس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228055662"/>
              </p:ext>
            </p:extLst>
          </p:nvPr>
        </p:nvGraphicFramePr>
        <p:xfrm>
          <a:off x="-32544" y="0"/>
          <a:ext cx="911922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2843808" y="4005064"/>
            <a:ext cx="3528392" cy="38747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الاختصاصات</a:t>
            </a:r>
            <a:endParaRPr lang="fr-FR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59832" y="1852151"/>
            <a:ext cx="2664296" cy="439529"/>
          </a:xfrm>
          <a:prstGeom prst="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الـــــــــــــــــــــــــــــــــــــــــــــــفـــــــــــــــــــــــــــــروع</a:t>
            </a:r>
            <a:endParaRPr lang="fr-FR" sz="20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18159" y="382665"/>
            <a:ext cx="1080120" cy="792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285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1970620" y="116632"/>
            <a:ext cx="475252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SA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الميادين والفروع </a:t>
            </a:r>
            <a:r>
              <a:rPr kumimoji="0" lang="ar-DZ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والاختصاصات </a:t>
            </a:r>
            <a:r>
              <a:rPr kumimoji="0" lang="ar-SA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المفتوحة </a:t>
            </a:r>
            <a:r>
              <a:rPr kumimoji="0" lang="ar-SA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في </a:t>
            </a:r>
            <a:r>
              <a:rPr kumimoji="0" lang="ar-DZ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الماستر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3946124924"/>
              </p:ext>
            </p:extLst>
          </p:nvPr>
        </p:nvGraphicFramePr>
        <p:xfrm>
          <a:off x="24774" y="764703"/>
          <a:ext cx="9119226" cy="5976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1979712" y="4509120"/>
            <a:ext cx="4176464" cy="36004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الاختصاصات</a:t>
            </a:r>
            <a:endParaRPr lang="fr-FR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79712" y="2111660"/>
            <a:ext cx="4464496" cy="309228"/>
          </a:xfrm>
          <a:prstGeom prst="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ــــــــــــــــــــــــــــــــــــــــــــــــــــــــــــــــــــــــــــفــــــــــــــــــــــــــــــــــــــــــــــــــــــــــــــــــــــــروع</a:t>
            </a:r>
            <a:endParaRPr lang="fr-FR" sz="20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0352" y="182253"/>
            <a:ext cx="1080120" cy="792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499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1763688" y="260648"/>
            <a:ext cx="504056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SA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الميادين والفروع </a:t>
            </a:r>
            <a:r>
              <a:rPr kumimoji="0" lang="ar-DZ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والاختصاصات </a:t>
            </a:r>
            <a:r>
              <a:rPr kumimoji="0" lang="ar-SA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المفتوحة </a:t>
            </a:r>
            <a:r>
              <a:rPr kumimoji="0" lang="ar-SA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في </a:t>
            </a:r>
            <a:r>
              <a:rPr kumimoji="0" lang="ar-DZ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الماستر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2612595647"/>
              </p:ext>
            </p:extLst>
          </p:nvPr>
        </p:nvGraphicFramePr>
        <p:xfrm>
          <a:off x="24774" y="764703"/>
          <a:ext cx="9119226" cy="6093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2339752" y="5013176"/>
            <a:ext cx="1255144" cy="28803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الاختصاص</a:t>
            </a:r>
            <a:endParaRPr lang="fr-FR" sz="16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7704" y="3212976"/>
            <a:ext cx="1525416" cy="288032"/>
          </a:xfrm>
          <a:prstGeom prst="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الفرع</a:t>
            </a:r>
            <a:endParaRPr lang="fr-FR" sz="20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96336" y="95436"/>
            <a:ext cx="1080120" cy="792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797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 bwMode="auto">
          <a:xfrm>
            <a:off x="2339752" y="188640"/>
            <a:ext cx="3571900" cy="69386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ar-DZ" sz="3200" b="1" dirty="0" smtClean="0">
                <a:solidFill>
                  <a:schemeClr val="bg1"/>
                </a:solidFill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الدفعات المتخرجة</a:t>
            </a:r>
            <a:endParaRPr kumimoji="0" lang="fr-FR" sz="3000" b="1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1071546"/>
            <a:ext cx="68407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 eaLnBrk="0" hangingPunct="0"/>
            <a:r>
              <a:rPr lang="ar-DZ" sz="2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ar-SA" sz="2800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تخرج من الجامعة</a:t>
            </a:r>
            <a:r>
              <a:rPr lang="ar-DZ" sz="2800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27909</a:t>
            </a:r>
            <a:r>
              <a:rPr lang="ar-SA" sz="2800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طالبا</a:t>
            </a:r>
            <a:r>
              <a:rPr lang="ar-DZ" sz="2800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في الليسانس والماستر</a:t>
            </a:r>
            <a:r>
              <a:rPr lang="ar-SA" sz="2800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من</a:t>
            </a:r>
            <a:r>
              <a:rPr lang="ar-DZ" sz="2800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أصل</a:t>
            </a:r>
            <a:r>
              <a:rPr lang="ar-SA" sz="2800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35 </a:t>
            </a:r>
            <a:r>
              <a:rPr lang="ar-SA" sz="2800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دفعة </a:t>
            </a:r>
            <a:r>
              <a:rPr lang="ar-DZ" sz="2800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منذ تخرج أول دفعة</a:t>
            </a:r>
            <a:r>
              <a:rPr lang="ar-SA" sz="2800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سنة 1988، منهم </a:t>
            </a:r>
            <a:r>
              <a:rPr lang="ar-DZ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116</a:t>
            </a:r>
            <a:r>
              <a:rPr lang="ar-SA" sz="2800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طالبا أجنبيا من بلدان إفريقيا، آسيا وأوروبا.</a:t>
            </a:r>
            <a:endParaRPr lang="ar-DZ" sz="2800" b="1" dirty="0" smtClean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r" rtl="1" eaLnBrk="0" hangingPunct="0"/>
            <a:endParaRPr lang="fr-FR" sz="2800" b="1" dirty="0" smtClean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 eaLnBrk="0" hangingPunct="0"/>
            <a:r>
              <a:rPr lang="ar-SA" sz="2800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ونتوقع</a:t>
            </a:r>
            <a:r>
              <a:rPr lang="ar-DZ" sz="2800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تخرج 1542طالبا في الليسانس والماستر من الدفعة 36 بعنوان السنة الجامعية 2022-2023، منهم 641</a:t>
            </a:r>
            <a:r>
              <a:rPr lang="ar-SA" sz="2800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الليسانس</a:t>
            </a:r>
            <a:r>
              <a:rPr lang="ar-DZ" sz="2800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و883 في </a:t>
            </a:r>
            <a:r>
              <a:rPr lang="ar-SA" sz="2800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الماستر</a:t>
            </a:r>
            <a:r>
              <a:rPr 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fr-FR" sz="2800" b="1" dirty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r" rtl="1" eaLnBrk="0" hangingPunct="0"/>
            <a:endParaRPr lang="fr" sz="2800" b="1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7" name="Image 6" descr="H 01 (36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3482" y="4382594"/>
            <a:ext cx="2808312" cy="2112101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 descr="H 01 (6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382594"/>
            <a:ext cx="2500330" cy="2101721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0970" y="68200"/>
            <a:ext cx="1080120" cy="792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 bwMode="auto">
          <a:xfrm>
            <a:off x="2771800" y="90684"/>
            <a:ext cx="3571900" cy="555093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l" rtl="1">
              <a:tabLst>
                <a:tab pos="-1588" algn="r"/>
                <a:tab pos="88900" algn="r"/>
              </a:tabLst>
            </a:pPr>
            <a:r>
              <a:rPr lang="ar-SA" sz="3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مكتبات الجامعة</a:t>
            </a:r>
            <a:endParaRPr lang="fr-FR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1680" y="1831945"/>
            <a:ext cx="5874283" cy="4208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 eaLnBrk="0" hangingPunct="0">
              <a:lnSpc>
                <a:spcPct val="150000"/>
              </a:lnSpc>
              <a:tabLst>
                <a:tab pos="-1588" algn="r"/>
                <a:tab pos="88900" algn="r"/>
              </a:tabLst>
            </a:pPr>
            <a:r>
              <a:rPr lang="ar-DZ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</a:t>
            </a:r>
            <a:r>
              <a:rPr lang="ar-SA" sz="2000" b="1" u="sng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المكتبة المركزية</a:t>
            </a:r>
            <a:r>
              <a:rPr lang="ar-DZ" sz="2000" b="1" u="sng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000" b="1" u="sng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1800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"</a:t>
            </a:r>
            <a:r>
              <a:rPr lang="ar-SA" sz="2000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أحمد عروة”</a:t>
            </a:r>
            <a:r>
              <a:rPr lang="ar-DZ" sz="2000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SA" sz="2000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572</a:t>
            </a:r>
            <a:r>
              <a:rPr lang="ar-SA" sz="2000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مقعدا، </a:t>
            </a:r>
            <a:r>
              <a:rPr lang="ar-DZ" sz="2000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ورصيدا </a:t>
            </a:r>
            <a:r>
              <a:rPr lang="ar-SA" sz="2000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يضم :</a:t>
            </a:r>
            <a:endParaRPr lang="ar-DZ" sz="2000" b="1" dirty="0" smtClean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r" rtl="1" eaLnBrk="0" hangingPunct="0">
              <a:lnSpc>
                <a:spcPct val="150000"/>
              </a:lnSpc>
              <a:tabLst>
                <a:tab pos="-1588" algn="r"/>
                <a:tab pos="88900" algn="r"/>
              </a:tabLst>
            </a:pPr>
            <a:r>
              <a:rPr lang="ar-SA" sz="2000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161546</a:t>
            </a:r>
            <a:r>
              <a:rPr lang="ar-DZ" sz="2000" dirty="0" smtClean="0">
                <a:solidFill>
                  <a:srgbClr val="C00000"/>
                </a:solidFill>
              </a:rPr>
              <a:t> </a:t>
            </a:r>
            <a:r>
              <a:rPr lang="ar-SA" sz="2000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نسخة كتاب تشكل </a:t>
            </a:r>
            <a:r>
              <a:rPr lang="ar-SA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47593</a:t>
            </a:r>
            <a:r>
              <a:rPr lang="ar-SA" sz="2000" dirty="0">
                <a:solidFill>
                  <a:srgbClr val="C00000"/>
                </a:solidFill>
              </a:rPr>
              <a:t> </a:t>
            </a:r>
            <a:r>
              <a:rPr lang="ar-SA" sz="2000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عنوانا</a:t>
            </a:r>
            <a:r>
              <a:rPr lang="ar-DZ" sz="2000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DZ" sz="2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267</a:t>
            </a:r>
            <a:r>
              <a:rPr lang="ar-DZ" sz="2000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كتبا في شكل هدايا منه </a:t>
            </a:r>
            <a:r>
              <a:rPr lang="ar-DZ" sz="2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327</a:t>
            </a:r>
            <a:r>
              <a:rPr lang="ar-DZ" sz="2000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نسخة، بالإضافة و</a:t>
            </a:r>
            <a:r>
              <a:rPr lang="ar-SA" sz="2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9245</a:t>
            </a:r>
            <a:r>
              <a:rPr lang="ar-DZ" sz="2000" dirty="0" smtClean="0">
                <a:solidFill>
                  <a:srgbClr val="C00000"/>
                </a:solidFill>
              </a:rPr>
              <a:t> </a:t>
            </a:r>
            <a:r>
              <a:rPr lang="ar-DZ" sz="2000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نسخة رقمية.</a:t>
            </a:r>
          </a:p>
          <a:p>
            <a:pPr lvl="0" algn="r" rtl="1" eaLnBrk="0" hangingPunct="0">
              <a:lnSpc>
                <a:spcPct val="150000"/>
              </a:lnSpc>
              <a:tabLst>
                <a:tab pos="-1588" algn="r"/>
                <a:tab pos="88900" algn="r"/>
              </a:tabLst>
            </a:pPr>
            <a:r>
              <a:rPr lang="ar-DZ" sz="2000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2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1291</a:t>
            </a:r>
            <a:r>
              <a:rPr lang="ar-DZ" sz="2000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000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دورية</a:t>
            </a:r>
            <a:r>
              <a:rPr lang="ar-DZ" sz="2000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2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و694</a:t>
            </a:r>
            <a:r>
              <a:rPr lang="ar-DZ" sz="2000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مجلة</a:t>
            </a:r>
            <a:r>
              <a:rPr lang="ar-SA" sz="2000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</a:t>
            </a:r>
            <a:r>
              <a:rPr lang="ar-DZ" sz="2000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2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935 </a:t>
            </a:r>
            <a:r>
              <a:rPr lang="ar-SA" sz="2000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رسالة ماجستير</a:t>
            </a:r>
            <a:r>
              <a:rPr lang="ar-DZ" sz="2000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DZ" sz="2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564</a:t>
            </a:r>
            <a:r>
              <a:rPr lang="ar-DZ" sz="2000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000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أطروحة دكتوراه</a:t>
            </a:r>
            <a:r>
              <a:rPr lang="ar-DZ" sz="2000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</a:p>
          <a:p>
            <a:pPr lvl="0" algn="r" rtl="1" eaLnBrk="0" hangingPunct="0">
              <a:lnSpc>
                <a:spcPct val="150000"/>
              </a:lnSpc>
              <a:tabLst>
                <a:tab pos="-1588" algn="r"/>
                <a:tab pos="88900" algn="r"/>
              </a:tabLst>
            </a:pPr>
            <a:r>
              <a:rPr lang="ar-DZ" sz="2000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2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1388</a:t>
            </a:r>
            <a:r>
              <a:rPr lang="ar-DZ" sz="2000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رسالة جامعية في إطار التبادل الجامعي</a:t>
            </a:r>
            <a:r>
              <a:rPr lang="ar-SA" sz="2000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</a:t>
            </a:r>
            <a:r>
              <a:rPr lang="ar-DZ" sz="2000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2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1204</a:t>
            </a:r>
            <a:r>
              <a:rPr lang="ar-DZ" sz="2000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من الرسائل في </a:t>
            </a:r>
          </a:p>
          <a:p>
            <a:pPr lvl="0" algn="r" rtl="1" eaLnBrk="0" hangingPunct="0">
              <a:lnSpc>
                <a:spcPct val="150000"/>
              </a:lnSpc>
              <a:tabLst>
                <a:tab pos="-1588" algn="r"/>
                <a:tab pos="88900" algn="r"/>
              </a:tabLst>
            </a:pPr>
            <a:r>
              <a:rPr lang="ar-DZ" sz="2000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شكل رقمي، </a:t>
            </a:r>
            <a:r>
              <a:rPr lang="ar-SA" sz="2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1080</a:t>
            </a:r>
            <a:r>
              <a:rPr lang="ar-SA" sz="2000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مخطوطا</a:t>
            </a:r>
            <a:r>
              <a:rPr lang="ar-DZ" sz="2000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منه </a:t>
            </a:r>
            <a:r>
              <a:rPr lang="ar-DZ" sz="2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680</a:t>
            </a:r>
            <a:r>
              <a:rPr lang="ar-DZ" sz="2000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رقميا</a:t>
            </a:r>
            <a:r>
              <a:rPr lang="ar-SA" sz="2000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</a:t>
            </a:r>
            <a:r>
              <a:rPr lang="ar-DZ" sz="2000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26</a:t>
            </a:r>
            <a:r>
              <a:rPr lang="ar-DZ" sz="2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SA" sz="2000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قرصا.</a:t>
            </a:r>
            <a:endParaRPr lang="ar-DZ" sz="2000" b="1" dirty="0" smtClean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r" rtl="1" eaLnBrk="0" hangingPunct="0">
              <a:lnSpc>
                <a:spcPct val="150000"/>
              </a:lnSpc>
              <a:tabLst>
                <a:tab pos="-1588" algn="r"/>
                <a:tab pos="88900" algn="r"/>
              </a:tabLst>
            </a:pPr>
            <a:r>
              <a:rPr lang="ar-DZ" sz="2000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كما تضم </a:t>
            </a:r>
            <a:r>
              <a:rPr lang="ar-DZ" sz="2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7307</a:t>
            </a:r>
            <a:r>
              <a:rPr lang="ar-DZ" sz="2000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كتاب وقفيا و </a:t>
            </a:r>
            <a:r>
              <a:rPr lang="ar-DZ" sz="2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1533</a:t>
            </a:r>
            <a:r>
              <a:rPr lang="ar-DZ" sz="2000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كتاب في مقارنة الأديان,</a:t>
            </a:r>
            <a:endParaRPr lang="fr-FR" sz="2000" dirty="0" smtClean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r" rtl="1" eaLnBrk="0" hangingPunct="0">
              <a:lnSpc>
                <a:spcPct val="150000"/>
              </a:lnSpc>
              <a:tabLst>
                <a:tab pos="-1588" algn="r"/>
                <a:tab pos="88900" algn="r"/>
              </a:tabLst>
            </a:pPr>
            <a:r>
              <a:rPr lang="ar-DZ" sz="2000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تشمل المكتبة المركزية مكتبات فرعية : </a:t>
            </a:r>
            <a:r>
              <a:rPr lang="ar-SA" sz="2000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مكتبة الشيوخ، قسم مقارنة </a:t>
            </a:r>
            <a:endParaRPr lang="ar-DZ" sz="2000" b="1" dirty="0" smtClean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r" rtl="1" eaLnBrk="0" hangingPunct="0">
              <a:lnSpc>
                <a:spcPct val="150000"/>
              </a:lnSpc>
              <a:tabLst>
                <a:tab pos="-1588" algn="r"/>
                <a:tab pos="88900" algn="r"/>
              </a:tabLst>
            </a:pPr>
            <a:r>
              <a:rPr lang="ar-SA" sz="2000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الأديان، قسم الدوريات،</a:t>
            </a:r>
            <a:r>
              <a:rPr lang="ar-DZ" sz="2000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000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قسم المخطوطات، جناح المكفوفين،مكتبة رقمية.</a:t>
            </a:r>
            <a:endParaRPr lang="ar-DZ" sz="2000" b="1" dirty="0" smtClean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Espace réservé du contenu 3" descr="Photo 0005 1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276872"/>
            <a:ext cx="1908655" cy="2334534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898072" y="1038806"/>
            <a:ext cx="50817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000" b="1" dirty="0" smtClean="0">
                <a:solidFill>
                  <a:srgbClr val="E1092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تتوفر الجامعة على </a:t>
            </a:r>
            <a:r>
              <a:rPr lang="ar-DZ" sz="2000" b="1" dirty="0" smtClean="0">
                <a:solidFill>
                  <a:srgbClr val="E1092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أربع </a:t>
            </a:r>
            <a:r>
              <a:rPr lang="ar-SA" sz="2000" b="1" dirty="0" smtClean="0">
                <a:solidFill>
                  <a:srgbClr val="E1092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مكتبات </a:t>
            </a:r>
            <a:r>
              <a:rPr lang="ar-DZ" sz="2000" b="1" dirty="0" smtClean="0">
                <a:solidFill>
                  <a:srgbClr val="E1092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تزخر </a:t>
            </a:r>
            <a:r>
              <a:rPr lang="ar-SA" sz="2000" b="1" dirty="0" smtClean="0">
                <a:solidFill>
                  <a:srgbClr val="E1092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بكتب</a:t>
            </a:r>
            <a:r>
              <a:rPr lang="ar-DZ" sz="2000" b="1" dirty="0" smtClean="0">
                <a:solidFill>
                  <a:srgbClr val="E1092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متنوعة و</a:t>
            </a:r>
            <a:r>
              <a:rPr lang="ar-SA" sz="2000" b="1" dirty="0" smtClean="0">
                <a:solidFill>
                  <a:srgbClr val="E1092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2000" b="1" dirty="0" smtClean="0">
                <a:solidFill>
                  <a:srgbClr val="E1092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</a:t>
            </a:r>
            <a:r>
              <a:rPr lang="ar-SA" sz="2000" b="1" dirty="0" smtClean="0">
                <a:solidFill>
                  <a:srgbClr val="E1092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تخصصة:</a:t>
            </a:r>
            <a:endParaRPr lang="fr-FR" sz="2000" dirty="0">
              <a:solidFill>
                <a:srgbClr val="E1092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4" y="163111"/>
            <a:ext cx="1080120" cy="792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 bwMode="auto">
          <a:xfrm>
            <a:off x="2411760" y="136600"/>
            <a:ext cx="3240360" cy="439464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3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محاور العرض</a:t>
            </a:r>
            <a:endParaRPr kumimoji="0" lang="fr-FR" sz="3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599615"/>
              </p:ext>
            </p:extLst>
          </p:nvPr>
        </p:nvGraphicFramePr>
        <p:xfrm>
          <a:off x="251520" y="692696"/>
          <a:ext cx="7416824" cy="5988441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{FABFCF23-3B69-468F-B69F-88F6DE6A72F2}</a:tableStyleId>
              </a:tblPr>
              <a:tblGrid>
                <a:gridCol w="6461141"/>
                <a:gridCol w="955683"/>
              </a:tblGrid>
              <a:tr h="144016">
                <a:tc>
                  <a:txBody>
                    <a:bodyPr/>
                    <a:lstStyle/>
                    <a:p>
                      <a:pPr algn="ctr" rtl="1"/>
                      <a:r>
                        <a:rPr lang="ar-DZ" sz="24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المحاور</a:t>
                      </a:r>
                      <a:endParaRPr lang="fr-FR" sz="2400" b="1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sz="24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رقم</a:t>
                      </a:r>
                      <a:endParaRPr lang="fr-FR" sz="2400" b="1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296">
                <a:tc>
                  <a:txBody>
                    <a:bodyPr/>
                    <a:lstStyle/>
                    <a:p>
                      <a:pPr algn="r" rtl="1"/>
                      <a:r>
                        <a:rPr lang="ar-DZ" sz="16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نشأة الجامعة وطبيعتها القانونية</a:t>
                      </a:r>
                      <a:endParaRPr lang="fr-FR" sz="1600" b="1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sz="16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01</a:t>
                      </a:r>
                      <a:endParaRPr lang="fr-FR" sz="1600" b="1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584">
                <a:tc>
                  <a:txBody>
                    <a:bodyPr/>
                    <a:lstStyle/>
                    <a:p>
                      <a:pPr algn="r" rtl="1"/>
                      <a:r>
                        <a:rPr lang="ar-DZ" sz="16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أهداف الجامعة</a:t>
                      </a:r>
                      <a:endParaRPr lang="fr-FR" sz="1600" b="1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sz="16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02</a:t>
                      </a:r>
                      <a:endParaRPr lang="fr-FR" sz="1600" b="1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797">
                <a:tc>
                  <a:txBody>
                    <a:bodyPr/>
                    <a:lstStyle/>
                    <a:p>
                      <a:pPr algn="r" rtl="1"/>
                      <a:r>
                        <a:rPr lang="ar-DZ" sz="16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الهياكل البيداغوجية بالجامعة</a:t>
                      </a:r>
                      <a:endParaRPr lang="fr-FR" sz="1600" b="1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sz="16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03</a:t>
                      </a:r>
                      <a:endParaRPr lang="fr-FR" sz="1600" b="1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797">
                <a:tc>
                  <a:txBody>
                    <a:bodyPr/>
                    <a:lstStyle/>
                    <a:p>
                      <a:pPr algn="r" rtl="1"/>
                      <a:r>
                        <a:rPr lang="ar-DZ" sz="16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كليات</a:t>
                      </a:r>
                      <a:r>
                        <a:rPr lang="ar-DZ" sz="1600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وأقسام الجامعة</a:t>
                      </a:r>
                      <a:endParaRPr lang="fr-FR" sz="1600" b="1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sz="16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04</a:t>
                      </a:r>
                      <a:endParaRPr lang="fr-FR" sz="1600" b="1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797"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DZ" sz="1600" strike="noStrike" cap="none" normalizeH="0" baseline="0" dirty="0" smtClean="0">
                          <a:ln>
                            <a:noFill/>
                          </a:ln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هيئة التدريس وتعداد الطلبة ونسبة التأطير</a:t>
                      </a:r>
                      <a:endParaRPr lang="fr-FR" sz="1600" b="1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sz="16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05</a:t>
                      </a:r>
                      <a:endParaRPr lang="fr-FR" sz="1600" b="1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797"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16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كليات وأقسام الجامعة</a:t>
                      </a:r>
                      <a:endParaRPr lang="fr-FR" sz="1600" b="1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sz="16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06</a:t>
                      </a:r>
                      <a:endParaRPr lang="fr-FR" sz="1600" b="1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586"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strike="noStrike" cap="none" normalizeH="0" baseline="0" dirty="0" smtClean="0">
                          <a:ln>
                            <a:noFill/>
                          </a:ln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الميادين والفروع والتخصصات المفتوحة في الليسانس</a:t>
                      </a:r>
                      <a:r>
                        <a:rPr kumimoji="0" lang="ar-DZ" sz="1600" strike="noStrike" cap="none" normalizeH="0" baseline="0" dirty="0" smtClean="0">
                          <a:ln>
                            <a:noFill/>
                          </a:ln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والماستر</a:t>
                      </a:r>
                      <a:endParaRPr lang="fr-FR" sz="1600" b="1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sz="16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07</a:t>
                      </a:r>
                      <a:endParaRPr lang="fr-FR" sz="1600" b="1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797"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strike="noStrike" cap="none" normalizeH="0" baseline="0" dirty="0" smtClean="0">
                          <a:ln>
                            <a:noFill/>
                          </a:ln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الميادين والفروع والتخصصات المفتوحة في الليسانس</a:t>
                      </a:r>
                      <a:endParaRPr lang="fr-FR" sz="1600" b="1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sz="16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08</a:t>
                      </a:r>
                      <a:endParaRPr lang="fr-FR" sz="1600" b="1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586"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strike="noStrike" cap="none" normalizeH="0" baseline="0" dirty="0" smtClean="0">
                          <a:ln>
                            <a:noFill/>
                          </a:ln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الميادين والفروع والتخصصات المفتوحة في الليسانس</a:t>
                      </a:r>
                      <a:endParaRPr lang="fr-FR" sz="1600" b="1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sz="16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09</a:t>
                      </a:r>
                      <a:endParaRPr lang="fr-FR" sz="1600" b="1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586">
                <a:tc>
                  <a:txBody>
                    <a:bodyPr/>
                    <a:lstStyle/>
                    <a:p>
                      <a:pPr marL="0" marR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16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الدفعات المتخرجة وتعداد المتخرجين</a:t>
                      </a:r>
                      <a:endParaRPr lang="fr-FR" sz="1600" b="1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sz="16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</a:t>
                      </a:r>
                      <a:endParaRPr lang="fr-FR" sz="1600" b="1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586"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مكتبات الجامعة</a:t>
                      </a:r>
                      <a:endParaRPr lang="fr-FR" sz="1600" b="1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sz="16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11</a:t>
                      </a:r>
                      <a:endParaRPr lang="fr-FR" sz="1600" b="1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586">
                <a:tc>
                  <a:txBody>
                    <a:bodyPr/>
                    <a:lstStyle/>
                    <a:p>
                      <a:pPr marL="0" marR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فضاء الأنشطة العلمية</a:t>
                      </a:r>
                      <a:r>
                        <a:rPr lang="ar-DZ" sz="16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16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والثقافية والرياضية</a:t>
                      </a:r>
                      <a:endParaRPr lang="fr-FR" sz="1600" b="1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sz="16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12</a:t>
                      </a:r>
                      <a:endParaRPr lang="fr-FR" sz="1600" b="1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586">
                <a:tc>
                  <a:txBody>
                    <a:bodyPr/>
                    <a:lstStyle/>
                    <a:p>
                      <a:pPr marL="0" marR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16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التسجيلات الجامعية</a:t>
                      </a:r>
                      <a:endParaRPr lang="fr-FR" sz="1600" b="1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sz="16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13</a:t>
                      </a:r>
                      <a:endParaRPr lang="fr-FR" sz="1600" b="1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586"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الآفاق المستقبلية</a:t>
                      </a:r>
                      <a:r>
                        <a:rPr lang="ar-DZ" sz="16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ومجالات التشغيلية  </a:t>
                      </a:r>
                      <a:endParaRPr lang="fr-FR" sz="1600" b="1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sz="16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</a:t>
                      </a:r>
                      <a:endParaRPr lang="fr-FR" sz="1600" b="1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797">
                <a:tc>
                  <a:txBody>
                    <a:bodyPr/>
                    <a:lstStyle/>
                    <a:p>
                      <a:pPr marL="0" marR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16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أهم </a:t>
                      </a:r>
                      <a:r>
                        <a:rPr lang="ar-SA" sz="16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مراجع الإطار </a:t>
                      </a:r>
                      <a:r>
                        <a:rPr lang="ar-DZ" sz="16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التشريعي لنظام</a:t>
                      </a:r>
                      <a:r>
                        <a:rPr lang="ar-DZ" sz="1600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16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الدراسة</a:t>
                      </a:r>
                      <a:r>
                        <a:rPr lang="ar-DZ" sz="16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16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ل.م.د</a:t>
                      </a:r>
                      <a:endParaRPr lang="fr-FR" sz="1600" b="1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sz="16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15</a:t>
                      </a:r>
                      <a:endParaRPr lang="fr-FR" sz="1600" b="1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797">
                <a:tc>
                  <a:txBody>
                    <a:bodyPr/>
                    <a:lstStyle/>
                    <a:p>
                      <a:pPr marL="0" marR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16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الاتصال والتواصل</a:t>
                      </a:r>
                      <a:r>
                        <a:rPr lang="ar-DZ" sz="1600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بالجامعة</a:t>
                      </a:r>
                      <a:endParaRPr lang="fr-FR" sz="1600" b="1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sz="16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16</a:t>
                      </a:r>
                      <a:endParaRPr lang="fr-FR" sz="1600" b="1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360" y="0"/>
            <a:ext cx="1152128" cy="10601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 bwMode="auto">
          <a:xfrm>
            <a:off x="2123728" y="281608"/>
            <a:ext cx="3571900" cy="555093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l" rtl="1">
              <a:tabLst>
                <a:tab pos="-1588" algn="r"/>
                <a:tab pos="88900" algn="r"/>
              </a:tabLst>
            </a:pPr>
            <a:r>
              <a:rPr lang="ar-SA" sz="3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مكتبات الجامعة</a:t>
            </a:r>
            <a:endParaRPr lang="fr-FR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04" y="1556792"/>
            <a:ext cx="723746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 eaLnBrk="0" hangingPunct="0">
              <a:lnSpc>
                <a:spcPct val="150000"/>
              </a:lnSpc>
              <a:tabLst>
                <a:tab pos="-1588" algn="r"/>
                <a:tab pos="88900" algn="r"/>
              </a:tabLst>
            </a:pPr>
            <a:r>
              <a:rPr lang="ar-DZ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</a:t>
            </a:r>
            <a:r>
              <a:rPr lang="ar-SA" sz="2000" b="1" u="sng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مكتبة كلية أصول</a:t>
            </a:r>
            <a:r>
              <a:rPr lang="ar-DZ" sz="2000" b="1" u="sng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الدين </a:t>
            </a:r>
          </a:p>
          <a:p>
            <a:pPr lvl="0" algn="r" rtl="1" eaLnBrk="0" hangingPunct="0">
              <a:tabLst>
                <a:tab pos="-1588" algn="r"/>
                <a:tab pos="88900" algn="r"/>
              </a:tabLst>
            </a:pPr>
            <a:r>
              <a:rPr lang="ar-SA" sz="2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مكتبة كلية أصول الدين بالملحقة تسع </a:t>
            </a:r>
            <a:r>
              <a:rPr lang="ar-SA" sz="2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200</a:t>
            </a:r>
            <a:r>
              <a:rPr lang="ar-SA" sz="2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مقعدا، </a:t>
            </a:r>
            <a:r>
              <a:rPr lang="ar-DZ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ويتكون رصيدها برسم السنة الجارية من </a:t>
            </a:r>
            <a:r>
              <a:rPr lang="ar-DZ" sz="2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13242</a:t>
            </a:r>
            <a:r>
              <a:rPr lang="ar-DZ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عنوانا منها: 11120 كتابا، </a:t>
            </a:r>
            <a:r>
              <a:rPr lang="ar-DZ" sz="2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1764</a:t>
            </a:r>
            <a:r>
              <a:rPr lang="ar-DZ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رسالة جامعية، </a:t>
            </a:r>
            <a:r>
              <a:rPr lang="ar-DZ" sz="2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121</a:t>
            </a:r>
            <a:r>
              <a:rPr lang="ar-DZ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من المجلات والدوريات، </a:t>
            </a:r>
            <a:r>
              <a:rPr lang="ar-DZ" sz="2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95</a:t>
            </a:r>
            <a:r>
              <a:rPr lang="ar-DZ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منتوج مؤتمرات وندوات، </a:t>
            </a:r>
            <a:r>
              <a:rPr lang="ar-DZ" sz="2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93</a:t>
            </a:r>
            <a:r>
              <a:rPr lang="ar-DZ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كتاب براي و</a:t>
            </a:r>
            <a:r>
              <a:rPr lang="ar-DZ" sz="2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49</a:t>
            </a:r>
            <a:r>
              <a:rPr lang="ar-DZ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قرصا مضغوطا.</a:t>
            </a:r>
          </a:p>
          <a:p>
            <a:pPr lvl="0" algn="r" rtl="1" eaLnBrk="0" hangingPunct="0">
              <a:tabLst>
                <a:tab pos="-1588" algn="r"/>
                <a:tab pos="88900" algn="r"/>
              </a:tabLst>
            </a:pPr>
            <a:r>
              <a:rPr lang="ar-DZ" sz="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  <a:p>
            <a:pPr algn="r" rtl="1" eaLnBrk="0" hangingPunct="0">
              <a:lnSpc>
                <a:spcPct val="150000"/>
              </a:lnSpc>
              <a:tabLst>
                <a:tab pos="-1588" algn="r"/>
                <a:tab pos="88900" algn="r"/>
              </a:tabLst>
            </a:pPr>
            <a:r>
              <a:rPr lang="ar-DZ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 </a:t>
            </a:r>
            <a:r>
              <a:rPr lang="ar-SA" sz="2000" b="1" u="sng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مكتبة كلية الآداب والحضارة الإسلامية</a:t>
            </a:r>
            <a:r>
              <a:rPr lang="ar-DZ" sz="2000" b="1" u="sng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DZ" sz="2000" b="1" dirty="0" smtClean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r" rtl="1"/>
            <a:r>
              <a:rPr lang="ar-SA" sz="2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مكتبة </a:t>
            </a:r>
            <a:r>
              <a:rPr lang="ar-SA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كلية الآداب والحضارة </a:t>
            </a:r>
            <a:r>
              <a:rPr lang="ar-SA" sz="2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الإسلامية</a:t>
            </a:r>
            <a:r>
              <a:rPr lang="ar-DZ" sz="2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الواقعة بجانب المكتبة المركزية</a:t>
            </a:r>
            <a:r>
              <a:rPr lang="ar-SA" sz="2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تسع </a:t>
            </a:r>
            <a:r>
              <a:rPr lang="fr-FR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80</a:t>
            </a:r>
            <a:r>
              <a:rPr lang="fr-FR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مقعدا</a:t>
            </a:r>
            <a:r>
              <a:rPr lang="ar-DZ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ويتكون رصيدها من </a:t>
            </a:r>
            <a:r>
              <a:rPr lang="ar-DZ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20464</a:t>
            </a:r>
            <a:r>
              <a:rPr lang="ar-DZ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نسخة كناب تشكل </a:t>
            </a:r>
            <a:r>
              <a:rPr lang="ar-DZ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10884</a:t>
            </a:r>
            <a:r>
              <a:rPr lang="ar-DZ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عنوانا، </a:t>
            </a:r>
            <a:r>
              <a:rPr lang="ar-DZ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298</a:t>
            </a:r>
            <a:r>
              <a:rPr lang="ar-DZ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أطروحة دكتوراه ورسالة ماجستير، ورصيد معرفي الكتروني متنوع بـ </a:t>
            </a:r>
            <a:r>
              <a:rPr lang="ar-DZ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52</a:t>
            </a:r>
            <a:r>
              <a:rPr lang="ar-DZ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قرصا، يتصدره قرص خارجي يتضمن شهادات تاريخية عن ثورة التحرير الوطني.</a:t>
            </a:r>
            <a:endParaRPr lang="fr-FR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 eaLnBrk="0" hangingPunct="0">
              <a:lnSpc>
                <a:spcPct val="150000"/>
              </a:lnSpc>
              <a:tabLst>
                <a:tab pos="-1588" algn="r"/>
                <a:tab pos="88900" algn="r"/>
              </a:tabLst>
            </a:pPr>
            <a:endParaRPr lang="ar-DZ" sz="800" b="1" dirty="0" smtClean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r" rtl="1"/>
            <a:r>
              <a:rPr lang="ar-DZ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4- </a:t>
            </a:r>
            <a:r>
              <a:rPr lang="ar-DZ" sz="2000" b="1" u="sng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مكتبة كلية الشريعة والاقتصاد</a:t>
            </a:r>
            <a:r>
              <a:rPr lang="ar-DZ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افتتحت بشكل مستقل </a:t>
            </a:r>
            <a:r>
              <a:rPr lang="ar-DZ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 سبتمبر </a:t>
            </a:r>
            <a:r>
              <a:rPr lang="ar-DZ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2021</a:t>
            </a:r>
            <a:r>
              <a:rPr lang="ar-DZ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برصيد </a:t>
            </a:r>
            <a:r>
              <a:rPr lang="ar-DZ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1569</a:t>
            </a:r>
            <a:r>
              <a:rPr lang="ar-DZ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عنوانا و</a:t>
            </a:r>
            <a:r>
              <a:rPr lang="ar-DZ" sz="2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2438</a:t>
            </a:r>
            <a:r>
              <a:rPr lang="ar-DZ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نسخة كتاب </a:t>
            </a:r>
            <a:r>
              <a:rPr lang="ar-DZ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 مختلف الفروع والتخصصات.</a:t>
            </a:r>
            <a:endParaRPr lang="fr-FR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163111"/>
            <a:ext cx="1080120" cy="792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074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 bwMode="auto">
          <a:xfrm>
            <a:off x="874418" y="125207"/>
            <a:ext cx="6099020" cy="918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ar-SA" sz="2800" b="1" dirty="0" smtClean="0">
                <a:solidFill>
                  <a:srgbClr val="C00000"/>
                </a:solidFill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فضاء الأنشطة العلمية</a:t>
            </a:r>
            <a:r>
              <a:rPr lang="ar-DZ" sz="2800" b="1" dirty="0" smtClean="0">
                <a:solidFill>
                  <a:srgbClr val="C00000"/>
                </a:solidFill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 </a:t>
            </a:r>
            <a:r>
              <a:rPr lang="ar-SA" sz="2800" b="1" dirty="0" smtClean="0">
                <a:solidFill>
                  <a:srgbClr val="C00000"/>
                </a:solidFill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 والثقافية والرياضية</a:t>
            </a:r>
            <a:endParaRPr kumimoji="0" lang="fr-FR" sz="2800" b="1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5856" y="1355712"/>
            <a:ext cx="4032447" cy="267765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algn="r" rtl="1" eaLnBrk="0" hangingPunct="0"/>
            <a:r>
              <a:rPr lang="ar-SA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محاضرات، ملتقيات وندوات،أيام إعلامية وتحسيسية، معارض، ورشات، رحلات وخرجات علمية دراسية، إصدارات علمية (مجلة الجامعة، مجلة الكلية، نشري</a:t>
            </a:r>
            <a:r>
              <a:rPr lang="ar-DZ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أخبار الجامعة، </a:t>
            </a:r>
            <a:r>
              <a:rPr lang="ar-DZ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مجلات</a:t>
            </a:r>
            <a:r>
              <a:rPr lang="ar-SA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مخ</a:t>
            </a:r>
            <a:r>
              <a:rPr lang="ar-DZ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بر</a:t>
            </a:r>
            <a:r>
              <a:rPr lang="ar-DZ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</a:t>
            </a:r>
            <a:r>
              <a:rPr lang="ar-SA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)،</a:t>
            </a:r>
            <a:r>
              <a:rPr lang="ar-DZ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مسابقات</a:t>
            </a:r>
            <a:r>
              <a:rPr lang="ar-SA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ar-SA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نشاطات</a:t>
            </a:r>
            <a:r>
              <a:rPr lang="ar-DZ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علمية وثقافية</a:t>
            </a:r>
            <a:r>
              <a:rPr lang="ar-SA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ar-SA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رياضية</a:t>
            </a:r>
            <a:r>
              <a:rPr lang="ar-DZ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متنوعة...</a:t>
            </a:r>
            <a:endParaRPr lang="fr-FR" b="1" dirty="0" smtClean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Image 8" descr="A 01 (14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5039" y="4314275"/>
            <a:ext cx="2706802" cy="2188319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 9" descr="A 01 (19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7737" y="4344920"/>
            <a:ext cx="2737403" cy="2157674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 10" descr="A 01 (21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989" y="1538769"/>
            <a:ext cx="2859851" cy="2214577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0855" y="252072"/>
            <a:ext cx="1080120" cy="792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4732" y="2079644"/>
            <a:ext cx="6561604" cy="3231654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endParaRPr lang="ar-DZ" sz="8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DZ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- </a:t>
            </a:r>
            <a:r>
              <a:rPr lang="ar-SA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التسجيل 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الأولي: ملء بطاقة الرغبات عبر الخط </a:t>
            </a:r>
            <a:endParaRPr lang="fr-FR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DZ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  <a:r>
              <a:rPr lang="ar-SA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تأكيد التسجيل الأولي عبر الخط.</a:t>
            </a:r>
            <a:endParaRPr lang="fr-FR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DZ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  <a:r>
              <a:rPr lang="ar-SA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يتعرف الطالب على </a:t>
            </a:r>
            <a:r>
              <a:rPr lang="ar-DZ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نتيجة </a:t>
            </a:r>
            <a:r>
              <a:rPr lang="ar-SA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التوجيه 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عبر الخط.</a:t>
            </a:r>
            <a:endParaRPr lang="fr-FR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DZ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- </a:t>
            </a:r>
            <a:r>
              <a:rPr lang="ar-SA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إعادة 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التوجيه في حالة عدم القبول بعد المسابقة واختبارات الكفاءة </a:t>
            </a:r>
            <a:r>
              <a:rPr lang="ar-SA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والمقابلات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fr-FR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DZ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  <a:r>
              <a:rPr lang="ar-SA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DZ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تغيير التوجيه </a:t>
            </a:r>
            <a:r>
              <a:rPr lang="ar-SA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ar-DZ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كل </a:t>
            </a:r>
            <a:r>
              <a:rPr lang="ar-SA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الحالات 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الخاصة وإعلان نتائجها عبر </a:t>
            </a:r>
            <a:r>
              <a:rPr lang="ar-SA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الخط.</a:t>
            </a:r>
            <a:endParaRPr lang="fr-FR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DZ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- </a:t>
            </a:r>
            <a:r>
              <a:rPr lang="ar-SA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التسجيلات 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النهائية بالجامعة الموجه إليها</a:t>
            </a:r>
            <a:r>
              <a:rPr lang="ar-SA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DZ" sz="20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indent="-342900" algn="r" rtl="1">
              <a:lnSpc>
                <a:spcPct val="150000"/>
              </a:lnSpc>
              <a:buFontTx/>
              <a:buChar char="-"/>
            </a:pPr>
            <a:endParaRPr lang="fr-FR" sz="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Ellipse 5"/>
          <p:cNvSpPr/>
          <p:nvPr/>
        </p:nvSpPr>
        <p:spPr bwMode="auto">
          <a:xfrm>
            <a:off x="2699074" y="263384"/>
            <a:ext cx="3548132" cy="70131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ar-DZ" sz="3200" b="1" dirty="0" smtClean="0">
                <a:solidFill>
                  <a:srgbClr val="C00000"/>
                </a:solidFill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التسجيلات الجامعية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05219" y="1206987"/>
            <a:ext cx="69294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rtl="1" eaLnBrk="0" hangingPunct="0">
              <a:tabLst>
                <a:tab pos="33338" algn="r"/>
              </a:tabLst>
            </a:pPr>
            <a:r>
              <a:rPr lang="ar-SA" sz="2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يحدد منشور وزاري</a:t>
            </a:r>
            <a:r>
              <a:rPr lang="ar-DZ" sz="2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في</a:t>
            </a:r>
            <a:r>
              <a:rPr lang="ar-SA" sz="2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كل سنة جامعية إجراءات وآجال </a:t>
            </a:r>
            <a:endParaRPr lang="ar-DZ" sz="2200" b="1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rtl="1" eaLnBrk="0" hangingPunct="0">
              <a:tabLst>
                <a:tab pos="33338" algn="r"/>
              </a:tabLst>
            </a:pPr>
            <a:r>
              <a:rPr lang="ar-SA" sz="2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عملية التسجيل</a:t>
            </a:r>
            <a:r>
              <a:rPr lang="ar-DZ" sz="2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fr-FR" sz="2200" b="1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2" name="Image 11" descr="r 01 (1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3517" y="629190"/>
            <a:ext cx="2079356" cy="2298454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 12" descr="r 01 (2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811" y="4275724"/>
            <a:ext cx="2374965" cy="2277580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6336" y="138329"/>
            <a:ext cx="1080120" cy="792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3887" y="1916832"/>
            <a:ext cx="6942596" cy="378565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172200" algn="l"/>
                <a:tab pos="6400800" algn="l"/>
                <a:tab pos="6629400" algn="l"/>
                <a:tab pos="6858000" algn="l"/>
                <a:tab pos="7086600" algn="l"/>
                <a:tab pos="7315200" algn="l"/>
              </a:tabLst>
            </a:pPr>
            <a:r>
              <a:rPr lang="ar-DZ" sz="2000" b="1" dirty="0" smtClean="0">
                <a:solidFill>
                  <a:srgbClr val="000000"/>
                </a:solidFill>
                <a:latin typeface="Sakkal Majalla" panose="02000000000000000000" pitchFamily="2" charset="-78"/>
                <a:ea typeface="Calibri" pitchFamily="34" charset="0"/>
                <a:cs typeface="Sakkal Majalla" panose="02000000000000000000" pitchFamily="2" charset="-78"/>
              </a:rPr>
              <a:t>            </a:t>
            </a:r>
            <a:r>
              <a:rPr lang="ar-SA" sz="2000" b="1" dirty="0" smtClean="0">
                <a:solidFill>
                  <a:srgbClr val="000000"/>
                </a:solidFill>
                <a:latin typeface="Sakkal Majalla" panose="02000000000000000000" pitchFamily="2" charset="-78"/>
                <a:ea typeface="Calibri" pitchFamily="34" charset="0"/>
                <a:cs typeface="Sakkal Majalla" panose="02000000000000000000" pitchFamily="2" charset="-78"/>
              </a:rPr>
              <a:t>بالإضافة</a:t>
            </a:r>
            <a:r>
              <a:rPr lang="ar-DZ" sz="2000" b="1" dirty="0" smtClean="0">
                <a:solidFill>
                  <a:srgbClr val="000000"/>
                </a:solidFill>
                <a:latin typeface="Sakkal Majalla" panose="02000000000000000000" pitchFamily="2" charset="-78"/>
                <a:ea typeface="Calibri" pitchFamily="34" charset="0"/>
                <a:cs typeface="Sakkal Majalla" panose="02000000000000000000" pitchFamily="2" charset="-78"/>
              </a:rPr>
              <a:t> </a:t>
            </a:r>
            <a:r>
              <a:rPr lang="ar-SA" sz="2000" b="1" dirty="0" smtClean="0">
                <a:solidFill>
                  <a:srgbClr val="000000"/>
                </a:solidFill>
                <a:latin typeface="Sakkal Majalla" panose="02000000000000000000" pitchFamily="2" charset="-78"/>
                <a:ea typeface="Calibri" pitchFamily="34" charset="0"/>
                <a:cs typeface="Sakkal Majalla" panose="02000000000000000000" pitchFamily="2" charset="-78"/>
              </a:rPr>
              <a:t>إلى طموح الطالب</a:t>
            </a:r>
            <a:r>
              <a:rPr lang="ar-DZ" sz="2000" b="1" dirty="0" smtClean="0">
                <a:solidFill>
                  <a:srgbClr val="000000"/>
                </a:solidFill>
                <a:latin typeface="Sakkal Majalla" panose="02000000000000000000" pitchFamily="2" charset="-78"/>
                <a:ea typeface="Calibri" pitchFamily="34" charset="0"/>
                <a:cs typeface="Sakkal Majalla" panose="02000000000000000000" pitchFamily="2" charset="-78"/>
              </a:rPr>
              <a:t> </a:t>
            </a:r>
            <a:r>
              <a:rPr lang="ar-SA" sz="2000" b="1" dirty="0" smtClean="0">
                <a:solidFill>
                  <a:srgbClr val="000000"/>
                </a:solidFill>
                <a:latin typeface="Sakkal Majalla" panose="02000000000000000000" pitchFamily="2" charset="-78"/>
                <a:ea typeface="Calibri" pitchFamily="34" charset="0"/>
                <a:cs typeface="Sakkal Majalla" panose="02000000000000000000" pitchFamily="2" charset="-78"/>
              </a:rPr>
              <a:t>بلوغ</a:t>
            </a:r>
            <a:r>
              <a:rPr lang="ar-DZ" sz="2000" b="1" dirty="0" smtClean="0">
                <a:solidFill>
                  <a:srgbClr val="000000"/>
                </a:solidFill>
                <a:latin typeface="Sakkal Majalla" panose="02000000000000000000" pitchFamily="2" charset="-78"/>
                <a:ea typeface="Calibri" pitchFamily="34" charset="0"/>
                <a:cs typeface="Sakkal Majalla" panose="02000000000000000000" pitchFamily="2" charset="-78"/>
              </a:rPr>
              <a:t> </a:t>
            </a:r>
            <a:r>
              <a:rPr lang="ar-SA" sz="2000" b="1" dirty="0" smtClean="0">
                <a:solidFill>
                  <a:srgbClr val="000000"/>
                </a:solidFill>
                <a:latin typeface="Sakkal Majalla" panose="02000000000000000000" pitchFamily="2" charset="-78"/>
                <a:ea typeface="Calibri" pitchFamily="34" charset="0"/>
                <a:cs typeface="Sakkal Majalla" panose="02000000000000000000" pitchFamily="2" charset="-78"/>
              </a:rPr>
              <a:t>أعلى</a:t>
            </a:r>
            <a:r>
              <a:rPr lang="ar-DZ" sz="2000" b="1" dirty="0" smtClean="0">
                <a:solidFill>
                  <a:srgbClr val="000000"/>
                </a:solidFill>
                <a:latin typeface="Sakkal Majalla" panose="02000000000000000000" pitchFamily="2" charset="-78"/>
                <a:ea typeface="Calibri" pitchFamily="34" charset="0"/>
                <a:cs typeface="Sakkal Majalla" panose="02000000000000000000" pitchFamily="2" charset="-78"/>
              </a:rPr>
              <a:t> </a:t>
            </a:r>
            <a:r>
              <a:rPr lang="ar-SA" sz="2000" b="1" dirty="0" smtClean="0">
                <a:solidFill>
                  <a:srgbClr val="000000"/>
                </a:solidFill>
                <a:latin typeface="Sakkal Majalla" panose="02000000000000000000" pitchFamily="2" charset="-78"/>
                <a:ea typeface="Calibri" pitchFamily="34" charset="0"/>
                <a:cs typeface="Sakkal Majalla" panose="02000000000000000000" pitchFamily="2" charset="-78"/>
              </a:rPr>
              <a:t>الدرجات العلمية</a:t>
            </a:r>
            <a:r>
              <a:rPr lang="ar-DZ" sz="2000" b="1" dirty="0" smtClean="0">
                <a:solidFill>
                  <a:srgbClr val="000000"/>
                </a:solidFill>
                <a:latin typeface="Sakkal Majalla" panose="02000000000000000000" pitchFamily="2" charset="-78"/>
                <a:ea typeface="Calibri" pitchFamily="34" charset="0"/>
                <a:cs typeface="Sakkal Majalla" panose="02000000000000000000" pitchFamily="2" charset="-78"/>
              </a:rPr>
              <a:t> </a:t>
            </a:r>
            <a:r>
              <a:rPr lang="ar-SA" sz="2000" b="1" dirty="0" smtClean="0">
                <a:solidFill>
                  <a:srgbClr val="000000"/>
                </a:solidFill>
                <a:latin typeface="Sakkal Majalla" panose="02000000000000000000" pitchFamily="2" charset="-78"/>
                <a:ea typeface="Calibri" pitchFamily="34" charset="0"/>
                <a:cs typeface="Sakkal Majalla" panose="02000000000000000000" pitchFamily="2" charset="-78"/>
              </a:rPr>
              <a:t>وولوجه</a:t>
            </a:r>
            <a:r>
              <a:rPr lang="ar-DZ" sz="2000" b="1" dirty="0" smtClean="0">
                <a:solidFill>
                  <a:srgbClr val="000000"/>
                </a:solidFill>
                <a:latin typeface="Sakkal Majalla" panose="02000000000000000000" pitchFamily="2" charset="-78"/>
                <a:ea typeface="Calibri" pitchFamily="34" charset="0"/>
                <a:cs typeface="Sakkal Majalla" panose="02000000000000000000" pitchFamily="2" charset="-78"/>
              </a:rPr>
              <a:t> </a:t>
            </a:r>
            <a:r>
              <a:rPr lang="ar-SA" sz="2000" b="1" dirty="0" smtClean="0">
                <a:solidFill>
                  <a:srgbClr val="000000"/>
                </a:solidFill>
                <a:latin typeface="Sakkal Majalla" panose="02000000000000000000" pitchFamily="2" charset="-78"/>
                <a:ea typeface="Calibri" pitchFamily="34" charset="0"/>
                <a:cs typeface="Sakkal Majalla" panose="02000000000000000000" pitchFamily="2" charset="-78"/>
              </a:rPr>
              <a:t>عالم</a:t>
            </a:r>
            <a:r>
              <a:rPr lang="ar-DZ" sz="2000" b="1" dirty="0" smtClean="0">
                <a:solidFill>
                  <a:srgbClr val="000000"/>
                </a:solidFill>
                <a:latin typeface="Sakkal Majalla" panose="02000000000000000000" pitchFamily="2" charset="-78"/>
                <a:ea typeface="Calibri" pitchFamily="34" charset="0"/>
                <a:cs typeface="Sakkal Majalla" panose="02000000000000000000" pitchFamily="2" charset="-78"/>
              </a:rPr>
              <a:t> </a:t>
            </a:r>
            <a:r>
              <a:rPr lang="ar-SA" sz="2000" b="1" dirty="0" smtClean="0">
                <a:solidFill>
                  <a:srgbClr val="000000"/>
                </a:solidFill>
                <a:latin typeface="Sakkal Majalla" panose="02000000000000000000" pitchFamily="2" charset="-78"/>
                <a:ea typeface="Calibri" pitchFamily="34" charset="0"/>
                <a:cs typeface="Sakkal Majalla" panose="02000000000000000000" pitchFamily="2" charset="-78"/>
              </a:rPr>
              <a:t>البحث العلمي والتدريس</a:t>
            </a:r>
            <a:r>
              <a:rPr lang="ar-DZ" sz="2000" b="1" dirty="0" smtClean="0">
                <a:solidFill>
                  <a:srgbClr val="000000"/>
                </a:solidFill>
                <a:latin typeface="Sakkal Majalla" panose="02000000000000000000" pitchFamily="2" charset="-78"/>
                <a:ea typeface="Calibri" pitchFamily="34" charset="0"/>
                <a:cs typeface="Sakkal Majalla" panose="02000000000000000000" pitchFamily="2" charset="-78"/>
              </a:rPr>
              <a:t> </a:t>
            </a:r>
            <a:r>
              <a:rPr lang="ar-SA" sz="2000" b="1" dirty="0" smtClean="0">
                <a:solidFill>
                  <a:srgbClr val="000000"/>
                </a:solidFill>
                <a:latin typeface="Sakkal Majalla" panose="02000000000000000000" pitchFamily="2" charset="-78"/>
                <a:ea typeface="Calibri" pitchFamily="34" charset="0"/>
                <a:cs typeface="Sakkal Majalla" panose="02000000000000000000" pitchFamily="2" charset="-78"/>
              </a:rPr>
              <a:t>الجامعي،</a:t>
            </a:r>
            <a:r>
              <a:rPr lang="ar-DZ" sz="2000" b="1" dirty="0" smtClean="0">
                <a:solidFill>
                  <a:srgbClr val="000000"/>
                </a:solidFill>
                <a:latin typeface="Sakkal Majalla" panose="02000000000000000000" pitchFamily="2" charset="-78"/>
                <a:ea typeface="Calibri" pitchFamily="34" charset="0"/>
                <a:cs typeface="Sakkal Majalla" panose="02000000000000000000" pitchFamily="2" charset="-78"/>
              </a:rPr>
              <a:t> </a:t>
            </a:r>
            <a:r>
              <a:rPr lang="ar-SA" sz="2000" b="1" dirty="0" smtClean="0">
                <a:solidFill>
                  <a:srgbClr val="000000"/>
                </a:solidFill>
                <a:latin typeface="Sakkal Majalla" panose="02000000000000000000" pitchFamily="2" charset="-78"/>
                <a:ea typeface="Calibri" pitchFamily="34" charset="0"/>
                <a:cs typeface="Sakkal Majalla" panose="02000000000000000000" pitchFamily="2" charset="-78"/>
              </a:rPr>
              <a:t>فقد أصبحت له</a:t>
            </a:r>
            <a:r>
              <a:rPr lang="ar-DZ" sz="2000" b="1" dirty="0">
                <a:solidFill>
                  <a:srgbClr val="000000"/>
                </a:solidFill>
                <a:latin typeface="Sakkal Majalla" panose="02000000000000000000" pitchFamily="2" charset="-78"/>
                <a:ea typeface="Calibri" pitchFamily="34" charset="0"/>
                <a:cs typeface="Sakkal Majalla" panose="02000000000000000000" pitchFamily="2" charset="-78"/>
              </a:rPr>
              <a:t> </a:t>
            </a:r>
            <a:r>
              <a:rPr lang="ar-DZ" sz="2000" b="1" dirty="0" smtClean="0">
                <a:solidFill>
                  <a:srgbClr val="000000"/>
                </a:solidFill>
                <a:latin typeface="Sakkal Majalla" panose="02000000000000000000" pitchFamily="2" charset="-78"/>
                <a:ea typeface="Calibri" pitchFamily="34" charset="0"/>
                <a:cs typeface="Sakkal Majalla" panose="02000000000000000000" pitchFamily="2" charset="-78"/>
              </a:rPr>
              <a:t>أيضا</a:t>
            </a:r>
            <a:r>
              <a:rPr lang="ar-SA" sz="2000" b="1" dirty="0" smtClean="0">
                <a:solidFill>
                  <a:srgbClr val="000000"/>
                </a:solidFill>
                <a:latin typeface="Sakkal Majalla" panose="02000000000000000000" pitchFamily="2" charset="-78"/>
                <a:ea typeface="Calibri" pitchFamily="34" charset="0"/>
                <a:cs typeface="Sakkal Majalla" panose="02000000000000000000" pitchFamily="2" charset="-78"/>
              </a:rPr>
              <a:t> فرصا</a:t>
            </a:r>
            <a:r>
              <a:rPr lang="ar-DZ" sz="2000" b="1" dirty="0" smtClean="0">
                <a:solidFill>
                  <a:srgbClr val="000000"/>
                </a:solidFill>
                <a:latin typeface="Sakkal Majalla" panose="02000000000000000000" pitchFamily="2" charset="-78"/>
                <a:ea typeface="Calibri" pitchFamily="34" charset="0"/>
                <a:cs typeface="Sakkal Majalla" panose="02000000000000000000" pitchFamily="2" charset="-78"/>
              </a:rPr>
              <a:t> </a:t>
            </a:r>
            <a:r>
              <a:rPr lang="ar-SA" sz="2000" b="1" dirty="0" smtClean="0">
                <a:solidFill>
                  <a:srgbClr val="000000"/>
                </a:solidFill>
                <a:latin typeface="Sakkal Majalla" panose="02000000000000000000" pitchFamily="2" charset="-78"/>
                <a:ea typeface="Calibri" pitchFamily="34" charset="0"/>
                <a:cs typeface="Sakkal Majalla" panose="02000000000000000000" pitchFamily="2" charset="-78"/>
              </a:rPr>
              <a:t>متنوعة</a:t>
            </a:r>
            <a:r>
              <a:rPr lang="ar-DZ" sz="2000" b="1" dirty="0" smtClean="0">
                <a:solidFill>
                  <a:srgbClr val="000000"/>
                </a:solidFill>
                <a:latin typeface="Sakkal Majalla" panose="02000000000000000000" pitchFamily="2" charset="-78"/>
                <a:ea typeface="Calibri" pitchFamily="34" charset="0"/>
                <a:cs typeface="Sakkal Majalla" panose="02000000000000000000" pitchFamily="2" charset="-78"/>
              </a:rPr>
              <a:t> </a:t>
            </a:r>
            <a:r>
              <a:rPr lang="ar-SA" sz="2000" b="1" dirty="0" smtClean="0">
                <a:solidFill>
                  <a:srgbClr val="000000"/>
                </a:solidFill>
                <a:latin typeface="Sakkal Majalla" panose="02000000000000000000" pitchFamily="2" charset="-78"/>
                <a:ea typeface="Calibri" pitchFamily="34" charset="0"/>
                <a:cs typeface="Sakkal Majalla" panose="02000000000000000000" pitchFamily="2" charset="-78"/>
              </a:rPr>
              <a:t>للتوظيف</a:t>
            </a:r>
            <a:r>
              <a:rPr lang="ar-DZ" sz="2000" b="1" dirty="0" smtClean="0">
                <a:solidFill>
                  <a:srgbClr val="000000"/>
                </a:solidFill>
                <a:latin typeface="Sakkal Majalla" panose="02000000000000000000" pitchFamily="2" charset="-78"/>
                <a:ea typeface="Calibri" pitchFamily="34" charset="0"/>
                <a:cs typeface="Sakkal Majalla" panose="02000000000000000000" pitchFamily="2" charset="-78"/>
              </a:rPr>
              <a:t> </a:t>
            </a:r>
            <a:r>
              <a:rPr lang="ar-SA" sz="2000" b="1" dirty="0" smtClean="0">
                <a:solidFill>
                  <a:srgbClr val="000000"/>
                </a:solidFill>
                <a:latin typeface="Sakkal Majalla" panose="02000000000000000000" pitchFamily="2" charset="-78"/>
                <a:ea typeface="Calibri" pitchFamily="34" charset="0"/>
                <a:cs typeface="Sakkal Majalla" panose="02000000000000000000" pitchFamily="2" charset="-78"/>
              </a:rPr>
              <a:t>في</a:t>
            </a:r>
            <a:r>
              <a:rPr lang="ar-DZ" sz="2000" b="1" dirty="0" smtClean="0">
                <a:solidFill>
                  <a:srgbClr val="000000"/>
                </a:solidFill>
                <a:latin typeface="Sakkal Majalla" panose="02000000000000000000" pitchFamily="2" charset="-78"/>
                <a:ea typeface="Calibri" pitchFamily="34" charset="0"/>
                <a:cs typeface="Sakkal Majalla" panose="02000000000000000000" pitchFamily="2" charset="-78"/>
              </a:rPr>
              <a:t> </a:t>
            </a:r>
            <a:r>
              <a:rPr lang="ar-SA" sz="2000" b="1" dirty="0" smtClean="0">
                <a:solidFill>
                  <a:srgbClr val="000000"/>
                </a:solidFill>
                <a:latin typeface="Sakkal Majalla" panose="02000000000000000000" pitchFamily="2" charset="-78"/>
                <a:ea typeface="Calibri" pitchFamily="34" charset="0"/>
                <a:cs typeface="Sakkal Majalla" panose="02000000000000000000" pitchFamily="2" charset="-78"/>
              </a:rPr>
              <a:t>المؤسسات</a:t>
            </a:r>
            <a:r>
              <a:rPr lang="ar-DZ" sz="2000" b="1" dirty="0" smtClean="0">
                <a:solidFill>
                  <a:srgbClr val="000000"/>
                </a:solidFill>
                <a:latin typeface="Sakkal Majalla" panose="02000000000000000000" pitchFamily="2" charset="-78"/>
                <a:ea typeface="Calibri" pitchFamily="34" charset="0"/>
                <a:cs typeface="Sakkal Majalla" panose="02000000000000000000" pitchFamily="2" charset="-78"/>
              </a:rPr>
              <a:t> </a:t>
            </a:r>
            <a:r>
              <a:rPr lang="ar-SA" sz="2000" b="1" dirty="0" smtClean="0">
                <a:solidFill>
                  <a:srgbClr val="000000"/>
                </a:solidFill>
                <a:latin typeface="Sakkal Majalla" panose="02000000000000000000" pitchFamily="2" charset="-78"/>
                <a:ea typeface="Calibri" pitchFamily="34" charset="0"/>
                <a:cs typeface="Sakkal Majalla" panose="02000000000000000000" pitchFamily="2" charset="-78"/>
              </a:rPr>
              <a:t>العمومية</a:t>
            </a:r>
            <a:r>
              <a:rPr lang="ar-DZ" sz="2000" b="1" dirty="0" smtClean="0">
                <a:solidFill>
                  <a:srgbClr val="000000"/>
                </a:solidFill>
                <a:latin typeface="Sakkal Majalla" panose="02000000000000000000" pitchFamily="2" charset="-78"/>
                <a:ea typeface="Calibri" pitchFamily="34" charset="0"/>
                <a:cs typeface="Sakkal Majalla" panose="02000000000000000000" pitchFamily="2" charset="-78"/>
              </a:rPr>
              <a:t> </a:t>
            </a:r>
            <a:r>
              <a:rPr lang="ar-SA" sz="2000" b="1" dirty="0" smtClean="0">
                <a:solidFill>
                  <a:srgbClr val="000000"/>
                </a:solidFill>
                <a:latin typeface="Sakkal Majalla" panose="02000000000000000000" pitchFamily="2" charset="-78"/>
                <a:ea typeface="Calibri" pitchFamily="34" charset="0"/>
                <a:cs typeface="Sakkal Majalla" panose="02000000000000000000" pitchFamily="2" charset="-78"/>
              </a:rPr>
              <a:t>الإدارية</a:t>
            </a:r>
            <a:r>
              <a:rPr lang="ar-DZ" sz="2000" b="1" dirty="0" smtClean="0">
                <a:solidFill>
                  <a:srgbClr val="000000"/>
                </a:solidFill>
                <a:latin typeface="Sakkal Majalla" panose="02000000000000000000" pitchFamily="2" charset="-78"/>
                <a:ea typeface="Calibri" pitchFamily="34" charset="0"/>
                <a:cs typeface="Sakkal Majalla" panose="02000000000000000000" pitchFamily="2" charset="-78"/>
              </a:rPr>
              <a:t> بمختلف قطاعات نشاطها:   كالتربية والتعليم، التعليم العالي والبحث العلمي، الشؤون الدينية، الإدارة المحلية، الصحافة والإعلام، السياحة والآثار والمتاحف،</a:t>
            </a:r>
            <a:r>
              <a:rPr lang="ar-SA" sz="2000" b="1" dirty="0" smtClean="0">
                <a:solidFill>
                  <a:srgbClr val="000000"/>
                </a:solidFill>
                <a:latin typeface="Sakkal Majalla" panose="02000000000000000000" pitchFamily="2" charset="-78"/>
                <a:ea typeface="Calibri" pitchFamily="34" charset="0"/>
                <a:cs typeface="Sakkal Majalla" panose="02000000000000000000" pitchFamily="2" charset="-78"/>
              </a:rPr>
              <a:t>الدفاع</a:t>
            </a:r>
            <a:r>
              <a:rPr lang="ar-DZ" sz="2000" b="1" dirty="0" smtClean="0">
                <a:solidFill>
                  <a:srgbClr val="000000"/>
                </a:solidFill>
                <a:latin typeface="Sakkal Majalla" panose="02000000000000000000" pitchFamily="2" charset="-78"/>
                <a:ea typeface="Calibri" pitchFamily="34" charset="0"/>
                <a:cs typeface="Sakkal Majalla" panose="02000000000000000000" pitchFamily="2" charset="-78"/>
              </a:rPr>
              <a:t> </a:t>
            </a:r>
            <a:r>
              <a:rPr lang="ar-SA" sz="2000" b="1" dirty="0" smtClean="0">
                <a:solidFill>
                  <a:srgbClr val="000000"/>
                </a:solidFill>
                <a:latin typeface="Sakkal Majalla" panose="02000000000000000000" pitchFamily="2" charset="-78"/>
                <a:ea typeface="Calibri" pitchFamily="34" charset="0"/>
                <a:cs typeface="Sakkal Majalla" panose="02000000000000000000" pitchFamily="2" charset="-78"/>
              </a:rPr>
              <a:t>والأمن</a:t>
            </a:r>
            <a:r>
              <a:rPr lang="ar-DZ" sz="2000" b="1" dirty="0" smtClean="0">
                <a:solidFill>
                  <a:srgbClr val="000000"/>
                </a:solidFill>
                <a:latin typeface="Sakkal Majalla" panose="02000000000000000000" pitchFamily="2" charset="-78"/>
                <a:ea typeface="Calibri" pitchFamily="34" charset="0"/>
                <a:cs typeface="Sakkal Majalla" panose="02000000000000000000" pitchFamily="2" charset="-78"/>
              </a:rPr>
              <a:t> </a:t>
            </a:r>
            <a:r>
              <a:rPr lang="ar-SA" sz="2000" b="1" dirty="0" smtClean="0">
                <a:solidFill>
                  <a:srgbClr val="000000"/>
                </a:solidFill>
                <a:latin typeface="Sakkal Majalla" panose="02000000000000000000" pitchFamily="2" charset="-78"/>
                <a:ea typeface="Calibri" pitchFamily="34" charset="0"/>
                <a:cs typeface="Sakkal Majalla" panose="02000000000000000000" pitchFamily="2" charset="-78"/>
              </a:rPr>
              <a:t>والحماية المدنية</a:t>
            </a:r>
            <a:r>
              <a:rPr lang="ar-DZ" sz="2000" b="1" dirty="0" smtClean="0">
                <a:solidFill>
                  <a:srgbClr val="000000"/>
                </a:solidFill>
                <a:latin typeface="Sakkal Majalla" panose="02000000000000000000" pitchFamily="2" charset="-78"/>
                <a:ea typeface="Calibri" pitchFamily="34" charset="0"/>
                <a:cs typeface="Sakkal Majalla" panose="02000000000000000000" pitchFamily="2" charset="-78"/>
              </a:rPr>
              <a:t>، كما يمكنه الالتحاق ب</a:t>
            </a:r>
            <a:r>
              <a:rPr lang="ar-SA" sz="2000" b="1" dirty="0" smtClean="0">
                <a:solidFill>
                  <a:srgbClr val="000000"/>
                </a:solidFill>
                <a:latin typeface="Sakkal Majalla" panose="02000000000000000000" pitchFamily="2" charset="-78"/>
                <a:ea typeface="Calibri" pitchFamily="34" charset="0"/>
                <a:cs typeface="Sakkal Majalla" panose="02000000000000000000" pitchFamily="2" charset="-78"/>
              </a:rPr>
              <a:t>المؤسسات الاقتصادية</a:t>
            </a:r>
            <a:r>
              <a:rPr lang="ar-DZ" sz="2000" b="1" dirty="0" smtClean="0">
                <a:solidFill>
                  <a:srgbClr val="000000"/>
                </a:solidFill>
                <a:latin typeface="Sakkal Majalla" panose="02000000000000000000" pitchFamily="2" charset="-78"/>
                <a:ea typeface="Calibri" pitchFamily="34" charset="0"/>
                <a:cs typeface="Sakkal Majalla" panose="02000000000000000000" pitchFamily="2" charset="-78"/>
              </a:rPr>
              <a:t>العمومية والخاصة،</a:t>
            </a:r>
          </a:p>
          <a:p>
            <a:pPr algn="r" rtl="1">
              <a:lnSpc>
                <a:spcPct val="150000"/>
              </a:lnSpc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172200" algn="l"/>
                <a:tab pos="6400800" algn="l"/>
                <a:tab pos="6629400" algn="l"/>
                <a:tab pos="6858000" algn="l"/>
                <a:tab pos="7086600" algn="l"/>
                <a:tab pos="7315200" algn="l"/>
              </a:tabLst>
            </a:pPr>
            <a:r>
              <a:rPr lang="ar-DZ" sz="2000" b="1" dirty="0" smtClean="0">
                <a:solidFill>
                  <a:srgbClr val="000000"/>
                </a:solidFill>
                <a:latin typeface="Sakkal Majalla" panose="02000000000000000000" pitchFamily="2" charset="-78"/>
                <a:ea typeface="Calibri" pitchFamily="34" charset="0"/>
                <a:cs typeface="Sakkal Majalla" panose="02000000000000000000" pitchFamily="2" charset="-78"/>
              </a:rPr>
              <a:t>أو حتى خلق مؤسسته الخاصة..</a:t>
            </a:r>
            <a:r>
              <a:rPr lang="ar-SA" sz="2000" b="1" dirty="0" smtClean="0">
                <a:solidFill>
                  <a:srgbClr val="000000"/>
                </a:solidFill>
                <a:latin typeface="Sakkal Majalla" panose="02000000000000000000" pitchFamily="2" charset="-78"/>
                <a:ea typeface="Calibri" pitchFamily="34" charset="0"/>
                <a:cs typeface="Sakkal Majalla" panose="02000000000000000000" pitchFamily="2" charset="-78"/>
              </a:rPr>
              <a:t>. </a:t>
            </a:r>
            <a:endParaRPr lang="ar-DZ" sz="2000" b="1" dirty="0" smtClean="0">
              <a:solidFill>
                <a:srgbClr val="000000"/>
              </a:solidFill>
              <a:latin typeface="Sakkal Majalla" panose="02000000000000000000" pitchFamily="2" charset="-78"/>
              <a:ea typeface="Calibri" pitchFamily="34" charset="0"/>
              <a:cs typeface="Sakkal Majalla" panose="02000000000000000000" pitchFamily="2" charset="-78"/>
            </a:endParaRPr>
          </a:p>
          <a:p>
            <a:pPr indent="450850" algn="r" rtl="1">
              <a:lnSpc>
                <a:spcPct val="150000"/>
              </a:lnSpc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172200" algn="l"/>
                <a:tab pos="6400800" algn="l"/>
                <a:tab pos="6629400" algn="l"/>
                <a:tab pos="6858000" algn="l"/>
                <a:tab pos="7086600" algn="l"/>
                <a:tab pos="7315200" algn="l"/>
              </a:tabLst>
            </a:pPr>
            <a:r>
              <a:rPr lang="ar-DZ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كل ذلك</a:t>
            </a:r>
            <a:r>
              <a:rPr lang="ar-SA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بفضل تنوع </a:t>
            </a:r>
            <a:r>
              <a:rPr lang="ar-SA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التخصصات</a:t>
            </a:r>
            <a:r>
              <a:rPr lang="ar-DZ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الدراسية</a:t>
            </a:r>
            <a:r>
              <a:rPr lang="ar-DZ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التي</a:t>
            </a:r>
            <a:r>
              <a:rPr lang="ar-DZ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أعطت</a:t>
            </a:r>
            <a:r>
              <a:rPr lang="ar-DZ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لشهادات</a:t>
            </a:r>
            <a:r>
              <a:rPr lang="ar-DZ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الجامعة</a:t>
            </a:r>
            <a:r>
              <a:rPr lang="ar-DZ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معادلات</a:t>
            </a:r>
            <a:r>
              <a:rPr lang="ar-DZ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إدارية</a:t>
            </a:r>
            <a:r>
              <a:rPr lang="ar-DZ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مختلفة</a:t>
            </a:r>
            <a:r>
              <a:rPr lang="ar-DZ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وقابلية تشغيلية </a:t>
            </a:r>
            <a:r>
              <a:rPr lang="ar-SA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مرنة</a:t>
            </a:r>
            <a:r>
              <a:rPr lang="ar-DZ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...</a:t>
            </a:r>
            <a:r>
              <a:rPr lang="ar-SA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A" sz="2000" b="1" dirty="0" smtClean="0">
              <a:solidFill>
                <a:srgbClr val="000000"/>
              </a:solidFill>
              <a:latin typeface="Sakkal Majalla" panose="02000000000000000000" pitchFamily="2" charset="-78"/>
              <a:ea typeface="Calibri" pitchFamily="34" charset="0"/>
              <a:cs typeface="Sakkal Majalla" panose="02000000000000000000" pitchFamily="2" charset="-78"/>
            </a:endParaRPr>
          </a:p>
        </p:txBody>
      </p:sp>
      <p:sp>
        <p:nvSpPr>
          <p:cNvPr id="5" name="Ellipse 4"/>
          <p:cNvSpPr/>
          <p:nvPr/>
        </p:nvSpPr>
        <p:spPr bwMode="auto">
          <a:xfrm>
            <a:off x="1115616" y="404664"/>
            <a:ext cx="5286412" cy="72008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rtl="1"/>
            <a:r>
              <a:rPr lang="ar-SA" sz="2800" b="1" dirty="0" smtClean="0">
                <a:solidFill>
                  <a:srgbClr val="CE0829"/>
                </a:solidFill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الآفاق المستقبلية</a:t>
            </a:r>
            <a:r>
              <a:rPr lang="ar-DZ" sz="2800" b="1" dirty="0" smtClean="0">
                <a:solidFill>
                  <a:srgbClr val="CE0829"/>
                </a:solidFill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 ومجالات التشغيلية  </a:t>
            </a:r>
            <a:endParaRPr lang="fr-FR" sz="2800" dirty="0" smtClean="0">
              <a:solidFill>
                <a:srgbClr val="CE0829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0970" y="302863"/>
            <a:ext cx="1080120" cy="792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4143372" y="3571876"/>
            <a:ext cx="3786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dirty="0" smtClean="0">
                <a:solidFill>
                  <a:schemeClr val="bg1"/>
                </a:solidFill>
              </a:rPr>
              <a:t>التربية  الوطنية</a:t>
            </a:r>
          </a:p>
          <a:p>
            <a:pPr algn="r"/>
            <a:r>
              <a:rPr lang="ar-DZ" dirty="0" smtClean="0">
                <a:solidFill>
                  <a:schemeClr val="bg1"/>
                </a:solidFill>
              </a:rPr>
              <a:t> 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4" name="Image 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024" y="2143116"/>
            <a:ext cx="8570694" cy="33021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ZoneTexte 15"/>
          <p:cNvSpPr txBox="1"/>
          <p:nvPr/>
        </p:nvSpPr>
        <p:spPr>
          <a:xfrm>
            <a:off x="410978" y="1259471"/>
            <a:ext cx="1759090" cy="52322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5">
                <a:lumMod val="60000"/>
                <a:lumOff val="40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r" rtl="1"/>
            <a:r>
              <a:rPr lang="ar-DZ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التعليم الثانوي</a:t>
            </a:r>
            <a:endParaRPr lang="fr-FR" sz="28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091723" y="1233010"/>
            <a:ext cx="2300651" cy="52322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5">
                <a:lumMod val="60000"/>
                <a:lumOff val="40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r" rtl="1"/>
            <a:r>
              <a:rPr lang="ar-DZ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التعليم الابتدائي</a:t>
            </a:r>
            <a:endParaRPr lang="fr-FR" sz="28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699126" y="1240416"/>
            <a:ext cx="2088233" cy="52322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5">
                <a:lumMod val="60000"/>
                <a:lumOff val="40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r" rtl="1"/>
            <a:r>
              <a:rPr lang="ar-DZ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التعليم المتوسط</a:t>
            </a:r>
            <a:endParaRPr lang="fr-FR" sz="28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Ellipse 18"/>
          <p:cNvSpPr/>
          <p:nvPr/>
        </p:nvSpPr>
        <p:spPr bwMode="auto">
          <a:xfrm>
            <a:off x="2732450" y="105936"/>
            <a:ext cx="3264707" cy="772065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rtl="1">
              <a:tabLst>
                <a:tab pos="-1588" algn="r"/>
                <a:tab pos="88900" algn="r"/>
              </a:tabLst>
            </a:pPr>
            <a:r>
              <a:rPr lang="ar-DZ" sz="3200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التعليم والتربية الوطنية</a:t>
            </a:r>
            <a:endParaRPr lang="fr-FR" sz="3200" dirty="0" smtClean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421620" y="5824704"/>
            <a:ext cx="2997725" cy="52322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5">
                <a:lumMod val="60000"/>
                <a:lumOff val="40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rtl="1"/>
            <a:r>
              <a:rPr lang="ar-DZ" sz="28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الإدارة والرقابة والمقتصدية</a:t>
            </a:r>
            <a:endParaRPr lang="fr-FR" sz="28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02547" y="5831633"/>
            <a:ext cx="3740825" cy="52322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5">
                <a:lumMod val="60000"/>
                <a:lumOff val="40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rtl="1"/>
            <a:r>
              <a:rPr lang="ar-DZ" sz="28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التفتيش، الإرشاد والتوجيه المدرسي</a:t>
            </a:r>
            <a:endParaRPr lang="fr-FR" sz="28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0970" y="68200"/>
            <a:ext cx="1080120" cy="792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01 (34).jpg"/>
          <p:cNvPicPr>
            <a:picLocks noChangeAspect="1"/>
          </p:cNvPicPr>
          <p:nvPr/>
        </p:nvPicPr>
        <p:blipFill>
          <a:blip r:embed="rId2" cstate="print"/>
          <a:srcRect t="851" r="3124" b="16064"/>
          <a:stretch>
            <a:fillRect/>
          </a:stretch>
        </p:blipFill>
        <p:spPr>
          <a:xfrm>
            <a:off x="3995936" y="1242939"/>
            <a:ext cx="3600400" cy="29226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 8" descr="A 01 (203).jpg"/>
          <p:cNvPicPr>
            <a:picLocks noChangeAspect="1"/>
          </p:cNvPicPr>
          <p:nvPr/>
        </p:nvPicPr>
        <p:blipFill>
          <a:blip r:embed="rId3" cstate="print"/>
          <a:srcRect r="38281" b="24122"/>
          <a:stretch>
            <a:fillRect/>
          </a:stretch>
        </p:blipFill>
        <p:spPr>
          <a:xfrm>
            <a:off x="227744" y="1242939"/>
            <a:ext cx="3552168" cy="30178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Ellipse 10"/>
          <p:cNvSpPr/>
          <p:nvPr/>
        </p:nvSpPr>
        <p:spPr bwMode="auto">
          <a:xfrm>
            <a:off x="2195736" y="188640"/>
            <a:ext cx="4572032" cy="928694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ar-DZ" sz="3200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التعليم العالي والبحث العلمي</a:t>
            </a:r>
            <a:endParaRPr lang="fr-FR" sz="3200" dirty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2" name="Image 11" descr="Capture_d___e__cran_2016_03_02_a___14.19.55_74069335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6247" y="4104133"/>
            <a:ext cx="3357586" cy="27215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ZoneTexte 5"/>
          <p:cNvSpPr txBox="1"/>
          <p:nvPr/>
        </p:nvSpPr>
        <p:spPr>
          <a:xfrm>
            <a:off x="5652120" y="5949280"/>
            <a:ext cx="1655555" cy="52322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 rtl="1"/>
            <a:r>
              <a:rPr lang="ar-DZ" sz="28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البحث العلمي</a:t>
            </a:r>
            <a:endParaRPr lang="fr-FR" sz="28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72418" y="4317037"/>
            <a:ext cx="2807742" cy="954107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rtl="1"/>
            <a:r>
              <a:rPr lang="ar-DZ" sz="28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الإدارة والمخابر </a:t>
            </a:r>
            <a:r>
              <a:rPr lang="ar-DZ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والمكتبات </a:t>
            </a:r>
            <a:r>
              <a:rPr lang="ar-DZ" sz="28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الجامعية</a:t>
            </a:r>
            <a:endParaRPr lang="fr-FR" sz="28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119857" y="4104133"/>
            <a:ext cx="1862468" cy="954107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rtl="1"/>
            <a:r>
              <a:rPr lang="ar-DZ" sz="28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التعليم والتكوين</a:t>
            </a:r>
          </a:p>
          <a:p>
            <a:pPr rtl="1"/>
            <a:r>
              <a:rPr lang="ar-DZ" sz="28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العاليين</a:t>
            </a:r>
            <a:endParaRPr lang="fr-FR" sz="28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6336" y="188640"/>
            <a:ext cx="1080120" cy="792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76342" y="4797152"/>
            <a:ext cx="3033598" cy="1384995"/>
          </a:xfrm>
          <a:prstGeom prst="rect">
            <a:avLst/>
          </a:prstGeom>
          <a:ln>
            <a:solidFill>
              <a:srgbClr val="C0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pPr rtl="1"/>
            <a:r>
              <a:rPr lang="ar-DZ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الإمامة، الإرشاد الديني، </a:t>
            </a:r>
          </a:p>
          <a:p>
            <a:pPr rtl="1"/>
            <a:r>
              <a:rPr lang="ar-DZ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إدارة الأوقاف وصناديق الزكاة والتسيير الإداري...</a:t>
            </a:r>
            <a:endParaRPr lang="fr-FR" sz="28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Image 6"/>
          <p:cNvPicPr/>
          <p:nvPr/>
        </p:nvPicPr>
        <p:blipFill>
          <a:blip r:embed="rId2"/>
          <a:srcRect l="50377"/>
          <a:stretch>
            <a:fillRect/>
          </a:stretch>
        </p:blipFill>
        <p:spPr bwMode="auto">
          <a:xfrm>
            <a:off x="428596" y="1285860"/>
            <a:ext cx="3929090" cy="2928958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 descr="masjed26-3-1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193" y="2879575"/>
            <a:ext cx="4000528" cy="3143248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Ellipse 8"/>
          <p:cNvSpPr/>
          <p:nvPr/>
        </p:nvSpPr>
        <p:spPr bwMode="auto">
          <a:xfrm>
            <a:off x="2449474" y="223981"/>
            <a:ext cx="3816424" cy="68474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rtl="1">
              <a:tabLst>
                <a:tab pos="-1588" algn="r"/>
                <a:tab pos="88900" algn="r"/>
              </a:tabLst>
            </a:pPr>
            <a:r>
              <a:rPr lang="ar-DZ" sz="3200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الشؤون الدينية والأوقاف</a:t>
            </a:r>
            <a:endParaRPr lang="fr-FR" sz="3200" dirty="0" smtClean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2320" y="223981"/>
            <a:ext cx="1080120" cy="792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3" descr="C:\Users\pc\Pictures\Capture 6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00034" y="1857364"/>
            <a:ext cx="6088190" cy="4500594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Ellipse 7"/>
          <p:cNvSpPr/>
          <p:nvPr/>
        </p:nvSpPr>
        <p:spPr bwMode="auto">
          <a:xfrm>
            <a:off x="1835696" y="188640"/>
            <a:ext cx="4857690" cy="864096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rtl="1">
              <a:tabLst>
                <a:tab pos="-1588" algn="r"/>
                <a:tab pos="88900" algn="r"/>
              </a:tabLst>
            </a:pPr>
            <a:r>
              <a:rPr lang="ar-DZ" sz="3600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الصحافة والإعلام والاتصال...</a:t>
            </a:r>
            <a:endParaRPr lang="fr-FR" sz="3600" dirty="0" smtClean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20" y="224644"/>
            <a:ext cx="1080120" cy="792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8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628800"/>
            <a:ext cx="7547074" cy="4608512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Ellipse 5"/>
          <p:cNvSpPr/>
          <p:nvPr/>
        </p:nvSpPr>
        <p:spPr bwMode="auto">
          <a:xfrm>
            <a:off x="1961710" y="260648"/>
            <a:ext cx="5292588" cy="980728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ar-DZ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قطاعات الدفاع والأمن والجمارك والحماية المدنية...</a:t>
            </a:r>
            <a:endParaRPr lang="fr-FR" dirty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582" y="354968"/>
            <a:ext cx="1080120" cy="792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imagesCWCCVY5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785" y="1555652"/>
            <a:ext cx="3260119" cy="2373414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 5" descr="images7QE4KVS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342" y="1556792"/>
            <a:ext cx="3018693" cy="2372274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Espace réservé du contenu 8" descr="imagesCA1284BB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11560" y="4357694"/>
            <a:ext cx="3425034" cy="2207738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Espace réservé du contenu 3" descr="C:\Users\pc\Pictures\Capture 4.PNG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60032" y="4357694"/>
            <a:ext cx="3027186" cy="2286016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Ellipse 13"/>
          <p:cNvSpPr/>
          <p:nvPr/>
        </p:nvSpPr>
        <p:spPr bwMode="auto">
          <a:xfrm>
            <a:off x="1835696" y="358583"/>
            <a:ext cx="4989228" cy="758486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ar-DZ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الاقتصاد والتسيير والمالية والإدارة والبنوك ...</a:t>
            </a:r>
            <a:endParaRPr lang="fr-FR" dirty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2413" y="168436"/>
            <a:ext cx="1080120" cy="792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 01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60648"/>
            <a:ext cx="2448272" cy="2621569"/>
          </a:xfrm>
          <a:prstGeom prst="round2DiagRect">
            <a:avLst>
              <a:gd name="adj1" fmla="val 16667"/>
              <a:gd name="adj2" fmla="val 41547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068257" y="840569"/>
            <a:ext cx="687627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DZ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أنشأت 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جامعة</a:t>
            </a:r>
            <a:r>
              <a:rPr lang="ar-DZ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الأمير</a:t>
            </a:r>
            <a:r>
              <a:rPr lang="ar-DZ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عبد</a:t>
            </a:r>
            <a:r>
              <a:rPr lang="ar-DZ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القادر</a:t>
            </a:r>
            <a:r>
              <a:rPr lang="ar-DZ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للعلوم</a:t>
            </a:r>
            <a:r>
              <a:rPr lang="ar-DZ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الإسلامية</a:t>
            </a:r>
            <a:r>
              <a:rPr lang="fr-FR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قسنطينة</a:t>
            </a:r>
            <a:r>
              <a:rPr lang="fr-FR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بموجب</a:t>
            </a:r>
            <a:r>
              <a:rPr lang="ar-DZ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marL="0" marR="0" lvl="0" indent="0" algn="just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المرسـوم رقم 84</a:t>
            </a:r>
            <a:r>
              <a:rPr lang="fr-FR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182 </a:t>
            </a:r>
            <a:r>
              <a:rPr lang="ar-DZ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المؤرخ 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في 04</a:t>
            </a:r>
            <a:r>
              <a:rPr lang="ar-DZ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أوت 1984،</a:t>
            </a:r>
            <a:r>
              <a:rPr lang="ar-DZ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المعدل</a:t>
            </a:r>
            <a:r>
              <a:rPr lang="fr-FR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والمتمم</a:t>
            </a:r>
            <a:r>
              <a:rPr lang="ar-DZ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،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DZ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just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DZ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لاسيما</a:t>
            </a:r>
            <a:r>
              <a:rPr lang="fr-FR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بالمرسوم</a:t>
            </a:r>
            <a:r>
              <a:rPr lang="ar-DZ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التنفيذي رقم 39-11</a:t>
            </a:r>
            <a:r>
              <a:rPr lang="ar-DZ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المؤرخ في </a:t>
            </a:r>
            <a:r>
              <a:rPr lang="fr-MC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2011/02/06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fr-FR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just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دشنـت</a:t>
            </a:r>
            <a:r>
              <a:rPr lang="ar-DZ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مـن</a:t>
            </a:r>
            <a:r>
              <a:rPr lang="ar-DZ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قبـل</a:t>
            </a:r>
            <a:r>
              <a:rPr lang="ar-DZ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رئـيس</a:t>
            </a:r>
            <a:r>
              <a:rPr lang="ar-DZ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الجمهوريـة</a:t>
            </a:r>
            <a:r>
              <a:rPr lang="ar-DZ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الراحل 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الشاذلي</a:t>
            </a:r>
            <a:r>
              <a:rPr lang="ar-DZ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بن جديد </a:t>
            </a:r>
            <a:r>
              <a:rPr lang="ar-DZ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حمه الله</a:t>
            </a:r>
            <a:r>
              <a:rPr lang="ar-DZ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فـي</a:t>
            </a:r>
            <a:endParaRPr lang="ar-DZ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just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14</a:t>
            </a:r>
            <a:r>
              <a:rPr lang="ar-DZ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أكتوبر</a:t>
            </a:r>
            <a:r>
              <a:rPr lang="ar-DZ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1984</a:t>
            </a:r>
            <a:r>
              <a:rPr lang="ar-DZ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وباشرت نشاطها بداية من الموسم الجامعي 1984-1985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fr-FR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Ellipse 9"/>
          <p:cNvSpPr/>
          <p:nvPr/>
        </p:nvSpPr>
        <p:spPr bwMode="auto">
          <a:xfrm>
            <a:off x="3491880" y="84681"/>
            <a:ext cx="2304256" cy="692696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rtl="1" fontAlgn="base">
              <a:spcBef>
                <a:spcPct val="0"/>
              </a:spcBef>
              <a:spcAft>
                <a:spcPct val="0"/>
              </a:spcAft>
            </a:pPr>
            <a:r>
              <a:rPr kumimoji="0" lang="ar-SA" sz="3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نشأ</a:t>
            </a:r>
            <a:r>
              <a:rPr kumimoji="0" lang="ar-DZ" sz="3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ة الجامعة</a:t>
            </a:r>
            <a:endParaRPr kumimoji="0" lang="fr-FR" sz="3200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1" name="Image 10" descr="r 01 (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6394" y="4077072"/>
            <a:ext cx="3137572" cy="2407243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323528" y="4941168"/>
            <a:ext cx="4968551" cy="1200329"/>
          </a:xfrm>
          <a:prstGeom prst="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>
            <a:spAutoFit/>
          </a:bodyPr>
          <a:lstStyle/>
          <a:p>
            <a:pPr algn="just" rtl="1" eaLnBrk="0" hangingPunct="0"/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مؤسسة</a:t>
            </a:r>
            <a:r>
              <a:rPr lang="ar-DZ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عمومية</a:t>
            </a:r>
            <a:r>
              <a:rPr lang="ar-DZ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ذات</a:t>
            </a:r>
            <a:r>
              <a:rPr lang="ar-DZ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طابع علمي</a:t>
            </a:r>
            <a:r>
              <a:rPr lang="ar-DZ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وثقافي</a:t>
            </a:r>
            <a:r>
              <a:rPr lang="ar-DZ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ومهني،</a:t>
            </a:r>
            <a:r>
              <a:rPr lang="ar-DZ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تتمتع بالشخصية</a:t>
            </a:r>
            <a:r>
              <a:rPr lang="ar-DZ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القانونية</a:t>
            </a:r>
            <a:r>
              <a:rPr lang="ar-DZ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المعنوية</a:t>
            </a:r>
            <a:r>
              <a:rPr lang="ar-DZ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المستقلة،</a:t>
            </a:r>
            <a:r>
              <a:rPr lang="ar-DZ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وتخضع لوصاية وزارة التعليم العالي والبحث العلمي.</a:t>
            </a:r>
          </a:p>
        </p:txBody>
      </p:sp>
      <p:sp>
        <p:nvSpPr>
          <p:cNvPr id="13" name="Ellipse 12"/>
          <p:cNvSpPr/>
          <p:nvPr/>
        </p:nvSpPr>
        <p:spPr bwMode="auto">
          <a:xfrm>
            <a:off x="1513535" y="4036305"/>
            <a:ext cx="2588535" cy="720080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rtl="1" eaLnBrk="0" hangingPunct="0"/>
            <a:r>
              <a:rPr lang="ar-SA" sz="3200" b="1" dirty="0" smtClean="0">
                <a:solidFill>
                  <a:srgbClr val="C00000"/>
                </a:solidFill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طبيعتها</a:t>
            </a:r>
            <a:r>
              <a:rPr lang="ar-DZ" sz="3200" b="1" dirty="0" smtClean="0">
                <a:solidFill>
                  <a:srgbClr val="C00000"/>
                </a:solidFill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 القانونية</a:t>
            </a:r>
            <a:endParaRPr lang="fr-FR" sz="3200" b="1" dirty="0" smtClean="0">
              <a:solidFill>
                <a:srgbClr val="C00000"/>
              </a:solidFill>
              <a:latin typeface="Sakkal Majalla" panose="02000000000000000000" pitchFamily="2" charset="-78"/>
              <a:ea typeface="Times New Roman" pitchFamily="18" charset="0"/>
              <a:cs typeface="Sakkal Majalla" panose="02000000000000000000" pitchFamily="2" charset="-78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0945" y="32370"/>
            <a:ext cx="1266540" cy="9495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2" grpId="0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49513" y="1500174"/>
            <a:ext cx="369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b="1" dirty="0" smtClean="0">
                <a:solidFill>
                  <a:srgbClr val="000000"/>
                </a:solidFill>
                <a:latin typeface="Amiri" panose="00000500000000000000" pitchFamily="2" charset="-78"/>
                <a:cs typeface="Amiri" panose="00000500000000000000" pitchFamily="2" charset="-78"/>
              </a:rPr>
              <a:t> </a:t>
            </a:r>
            <a:endParaRPr lang="fr-FR" dirty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Espace réservé du contenu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3" y="1440075"/>
            <a:ext cx="3456384" cy="3000396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 descr="Photo 0005 1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3501008"/>
            <a:ext cx="3600400" cy="2895350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Ellipse 9"/>
          <p:cNvSpPr/>
          <p:nvPr/>
        </p:nvSpPr>
        <p:spPr bwMode="auto">
          <a:xfrm>
            <a:off x="2154213" y="318765"/>
            <a:ext cx="4579805" cy="928694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DZ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المكتبات والأرشيف والتوثيق ومركز المعلومات</a:t>
            </a:r>
            <a:endParaRPr lang="fr-FR" dirty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2320" y="308810"/>
            <a:ext cx="1080120" cy="792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pannaux%20publicitai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140" y="1714488"/>
            <a:ext cx="3603820" cy="2428892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 6" descr="قرطن-و-الممالك-النوميدية-موضوع-ملتقى-ينظم-قريبا-بقسنطينة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428736"/>
            <a:ext cx="3456384" cy="2500330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Ellipse 7"/>
          <p:cNvSpPr/>
          <p:nvPr/>
        </p:nvSpPr>
        <p:spPr bwMode="auto">
          <a:xfrm>
            <a:off x="2307640" y="208610"/>
            <a:ext cx="3786214" cy="928694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ar-DZ" sz="3200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السياحة والمتاحف والآثار</a:t>
            </a:r>
            <a:endParaRPr lang="fr-FR" sz="3200" dirty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Image 8" descr="b-s-adsc0119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4595" y="4357694"/>
            <a:ext cx="3929090" cy="2262201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2320" y="208610"/>
            <a:ext cx="1080120" cy="792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 bwMode="auto">
          <a:xfrm>
            <a:off x="1259632" y="332656"/>
            <a:ext cx="5544616" cy="64807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ar-DZ" b="1" dirty="0" smtClean="0">
                <a:solidFill>
                  <a:srgbClr val="C00000"/>
                </a:solidFill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أهم </a:t>
            </a:r>
            <a:r>
              <a:rPr lang="ar-SA" b="1" dirty="0" smtClean="0">
                <a:solidFill>
                  <a:srgbClr val="C00000"/>
                </a:solidFill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مراجع الإطار </a:t>
            </a:r>
            <a:r>
              <a:rPr lang="ar-DZ" b="1" dirty="0" smtClean="0">
                <a:solidFill>
                  <a:srgbClr val="C00000"/>
                </a:solidFill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التشريعي </a:t>
            </a:r>
            <a:r>
              <a:rPr lang="ar-SA" b="1" dirty="0" smtClean="0">
                <a:solidFill>
                  <a:srgbClr val="C00000"/>
                </a:solidFill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ل</a:t>
            </a:r>
            <a:r>
              <a:rPr lang="ar-DZ" b="1" dirty="0" smtClean="0">
                <a:solidFill>
                  <a:srgbClr val="C00000"/>
                </a:solidFill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ن</a:t>
            </a:r>
            <a:r>
              <a:rPr lang="ar-SA" b="1" dirty="0" smtClean="0">
                <a:solidFill>
                  <a:srgbClr val="C00000"/>
                </a:solidFill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ظام الدراسة</a:t>
            </a:r>
            <a:r>
              <a:rPr lang="ar-DZ" b="1" dirty="0" smtClean="0">
                <a:solidFill>
                  <a:srgbClr val="C00000"/>
                </a:solidFill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 </a:t>
            </a:r>
            <a:r>
              <a:rPr lang="ar-SA" b="1" dirty="0" smtClean="0">
                <a:solidFill>
                  <a:srgbClr val="C00000"/>
                </a:solidFill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ل.م.د</a:t>
            </a:r>
            <a:endParaRPr kumimoji="0" lang="fr-FR" b="1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504" y="1844824"/>
            <a:ext cx="7545040" cy="2993127"/>
          </a:xfrm>
          <a:prstGeom prst="rect">
            <a:avLst/>
          </a:prstGeom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 rtl="1"/>
            <a:r>
              <a:rPr lang="ar-SA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القانون التوجيهي للتعليم العالي رقم 99-05 مؤرخ في04/04/1999، معدل ومتمم.</a:t>
            </a:r>
            <a:endParaRPr lang="fr-FR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r>
              <a:rPr lang="ar-SA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- مرسوم تنفيذي رقم </a:t>
            </a:r>
            <a:r>
              <a:rPr lang="fr-FR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22</a:t>
            </a:r>
            <a:r>
              <a:rPr lang="ar-SA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-2008 مؤرخ في 05/06/2022 يحدد نظام الدراسات والتكوين للحصول على شهادات التعليم العالي.</a:t>
            </a:r>
            <a:endParaRPr lang="fr-FR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r>
              <a:rPr lang="ar-SA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قرار وزاري 371 مؤرخ في 11/06/2014 إحداث مجالس التأديب ويحدد تشكيلها وسيرها.</a:t>
            </a:r>
            <a:endParaRPr lang="fr-FR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r>
              <a:rPr lang="ar-SA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- قرار 171 مؤرخ في 09/02/2023 يحدد كيفيات التسجيل وإعادة التسجيل في التكوينات لنيل شهادات الليسانس والماستر ومهندس دولة ومهندس معماري، وكذا كيفيات التنظيم والتقييم والتدرج فيها.</a:t>
            </a:r>
            <a:endParaRPr lang="fr-FR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r>
              <a:rPr lang="ar-SA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- قرار 362 مؤرخ في 09/06/2014 يحدد كيفيات إعداد ومناقشة مذكرة الماستر. </a:t>
            </a:r>
            <a:endParaRPr lang="fr-FR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r>
              <a:rPr lang="ar-SA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- </a:t>
            </a:r>
            <a:r>
              <a:rPr lang="ar-DZ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قرار 917 مؤرخ في 17/08/2021 يحدد شروط التوجيه والتسجيل في الماستر. </a:t>
            </a:r>
            <a:endParaRPr lang="fr-FR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 eaLnBrk="0" hangingPunct="0">
              <a:lnSpc>
                <a:spcPct val="150000"/>
              </a:lnSpc>
              <a:tabLst>
                <a:tab pos="33338" algn="r"/>
              </a:tabLst>
            </a:pPr>
            <a:r>
              <a:rPr lang="ar-SA" sz="2000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DZ" sz="2000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ميثاق الآداب والأخلاقيات الجامعية،</a:t>
            </a:r>
            <a:r>
              <a:rPr lang="ar-SA" sz="2000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النظام الداخلي للجامعة ونصوص</a:t>
            </a:r>
            <a:r>
              <a:rPr lang="ar-DZ" sz="2000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تنظيمية</a:t>
            </a:r>
            <a:r>
              <a:rPr lang="ar-SA" sz="2000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أخرى متفرعة.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8330" y="260648"/>
            <a:ext cx="1080120" cy="792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92" y="2984345"/>
            <a:ext cx="748038" cy="5655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Ellipse 1"/>
          <p:cNvSpPr/>
          <p:nvPr/>
        </p:nvSpPr>
        <p:spPr bwMode="auto">
          <a:xfrm>
            <a:off x="2051720" y="218416"/>
            <a:ext cx="4320480" cy="476700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ar-DZ" b="1" dirty="0" smtClean="0">
                <a:solidFill>
                  <a:srgbClr val="C00000"/>
                </a:solidFill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الاتصال والتواصل بالجامعة</a:t>
            </a:r>
            <a:endParaRPr kumimoji="0" lang="fr-FR" b="1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9720" y="871603"/>
            <a:ext cx="6805990" cy="646331"/>
          </a:xfrm>
          <a:prstGeom prst="rect">
            <a:avLst/>
          </a:prstGeom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r" rtl="1" eaLnBrk="0" hangingPunct="0">
              <a:lnSpc>
                <a:spcPct val="150000"/>
              </a:lnSpc>
              <a:tabLst>
                <a:tab pos="33338" algn="r"/>
              </a:tabLst>
            </a:pPr>
            <a:r>
              <a:rPr lang="ar-DZ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العنوان </a:t>
            </a:r>
            <a:r>
              <a:rPr lang="ar-DZ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حي قدور بومدوس ص ب 137 قسنطينة </a:t>
            </a:r>
            <a:r>
              <a:rPr lang="ar-DZ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الجزائر </a:t>
            </a:r>
            <a:endParaRPr lang="ar-SA" b="1" dirty="0" smtClean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9720" y="1642387"/>
            <a:ext cx="6805990" cy="646331"/>
          </a:xfrm>
          <a:prstGeom prst="rect">
            <a:avLst/>
          </a:prstGeom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r" rtl="1" eaLnBrk="0" hangingPunct="0">
              <a:lnSpc>
                <a:spcPct val="150000"/>
              </a:lnSpc>
              <a:tabLst>
                <a:tab pos="33338" algn="r"/>
              </a:tabLst>
            </a:pPr>
            <a:r>
              <a:rPr lang="ar-DZ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الموقع الإلكتروني للجامعة: </a:t>
            </a:r>
            <a:r>
              <a:rPr lang="fr-FR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www.univ-emir-constantine.edu.dz</a:t>
            </a:r>
            <a:endParaRPr lang="ar-SA" b="1" dirty="0" smtClean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28" name="Picture 4" descr="88,000+ رمز العنوان الصور | صور تصميم الأسهم تنزيل مجاني - Pikbe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85" y="795847"/>
            <a:ext cx="725046" cy="8191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18108" y="2389430"/>
            <a:ext cx="6804998" cy="461665"/>
          </a:xfrm>
          <a:prstGeom prst="rect">
            <a:avLst/>
          </a:prstGeom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r" rtl="1"/>
            <a:r>
              <a:rPr lang="ar-DZ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البريد الإلكتروني للجامعة</a:t>
            </a:r>
            <a:r>
              <a:rPr lang="fr-FR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fr-FR" b="1" dirty="0">
                <a:solidFill>
                  <a:srgbClr val="33333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contact@univ-emir.dz</a:t>
            </a:r>
            <a:endParaRPr lang="fr-FR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30" name="Picture 6" descr="رسالة البريد الإلكتروني رمز أزرق - PNG ، ICO ، تنزيل IC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1" y="2315159"/>
            <a:ext cx="792088" cy="6566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2" descr="موقع إلكتروني png"/>
          <p:cNvSpPr>
            <a:spLocks noChangeAspect="1" noChangeArrowheads="1"/>
          </p:cNvSpPr>
          <p:nvPr/>
        </p:nvSpPr>
        <p:spPr bwMode="auto">
          <a:xfrm>
            <a:off x="1331640" y="428451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092" y="1638668"/>
            <a:ext cx="725046" cy="6914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/>
          <p:cNvSpPr/>
          <p:nvPr/>
        </p:nvSpPr>
        <p:spPr>
          <a:xfrm>
            <a:off x="899804" y="2971829"/>
            <a:ext cx="6804998" cy="461665"/>
          </a:xfrm>
          <a:prstGeom prst="rect">
            <a:avLst/>
          </a:prstGeom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rtl="1"/>
            <a:r>
              <a:rPr lang="ar-DZ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صفحة الجامعة على الفاسبوك: </a:t>
            </a:r>
            <a:r>
              <a:rPr lang="fr-FR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https://www.facebook.com/usieak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08451" y="4865768"/>
            <a:ext cx="6805990" cy="461665"/>
          </a:xfrm>
          <a:prstGeom prst="rect">
            <a:avLst/>
          </a:prstGeom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r" rtl="1"/>
            <a:r>
              <a:rPr lang="ar-DZ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هاتف ديوان رئاسة الجامعة: </a:t>
            </a:r>
            <a:r>
              <a:rPr lang="fr-FR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031 92 21 41</a:t>
            </a:r>
            <a:r>
              <a:rPr lang="ar-DZ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fr-FR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fr-FR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27659" y="5537640"/>
            <a:ext cx="6805990" cy="461665"/>
          </a:xfrm>
          <a:prstGeom prst="rect">
            <a:avLst/>
          </a:prstGeom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r" rtl="1"/>
            <a:r>
              <a:rPr lang="ar-DZ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هاتف</a:t>
            </a:r>
            <a:r>
              <a:rPr lang="fr-FR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مصلحة البيداغوجيا:    </a:t>
            </a:r>
            <a:r>
              <a:rPr lang="fr-FR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031 92 26 80</a:t>
            </a:r>
            <a:endParaRPr lang="fr-FR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11037" y="4266648"/>
            <a:ext cx="6803404" cy="461665"/>
          </a:xfrm>
          <a:prstGeom prst="rect">
            <a:avLst/>
          </a:prstGeom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r" rtl="1"/>
            <a:r>
              <a:rPr lang="ar-DZ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هاتف نيابة مديرية الجامعة للبيداغوجيا:    </a:t>
            </a:r>
            <a:r>
              <a:rPr lang="fr-FR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031 92 21 79 </a:t>
            </a:r>
            <a:r>
              <a:rPr lang="ar-DZ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fr-FR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11037" y="3620731"/>
            <a:ext cx="6803404" cy="461665"/>
          </a:xfrm>
          <a:prstGeom prst="rect">
            <a:avLst/>
          </a:prstGeom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r" rtl="1"/>
            <a:r>
              <a:rPr lang="ar-DZ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البريد الإلكتروني لنيابة البيداغوجيا:    </a:t>
            </a:r>
            <a:r>
              <a:rPr lang="fr-FR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pedagogieeak@gmail.com</a:t>
            </a:r>
            <a:endParaRPr lang="fr-FR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6" name="Picture 6" descr="رسالة البريد الإلكتروني رمز أزرق - PNG ، ICO ، تنزيل IC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09" y="3510947"/>
            <a:ext cx="792088" cy="6422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842" y="4076487"/>
            <a:ext cx="756609" cy="18899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20970" y="68200"/>
            <a:ext cx="1080120" cy="792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328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9552" y="1628800"/>
            <a:ext cx="7572428" cy="4524315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ar-DZ" sz="7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ea typeface="Arial Unicode MS" pitchFamily="34" charset="-128"/>
                <a:cs typeface="Sakkal Majalla" panose="02000000000000000000" pitchFamily="2" charset="-78"/>
              </a:rPr>
              <a:t>شكرا لإصغائكم ومرحبا بطلبتنا الأعزاء في رحاب جامعة الأمير عبد القادر للعلوم الإسلامية</a:t>
            </a:r>
            <a:endParaRPr lang="fr-FR" sz="72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ea typeface="Arial Unicode MS" pitchFamily="34" charset="-128"/>
              <a:cs typeface="Sakkal Majalla" panose="02000000000000000000" pitchFamily="2" charset="-78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116632"/>
            <a:ext cx="2016224" cy="14127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 bwMode="auto">
          <a:xfrm>
            <a:off x="2660665" y="206978"/>
            <a:ext cx="3153532" cy="549844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ar-SA" sz="3200" b="1" dirty="0" smtClean="0">
                <a:solidFill>
                  <a:srgbClr val="FF0000"/>
                </a:solidFill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أهداف</a:t>
            </a:r>
            <a:r>
              <a:rPr lang="ar-DZ" sz="3200" b="1" dirty="0" smtClean="0">
                <a:solidFill>
                  <a:srgbClr val="FF0000"/>
                </a:solidFill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 الجامعة</a:t>
            </a:r>
            <a:endParaRPr lang="fr-FR" sz="3200" b="1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35" name="Diagramme 34"/>
          <p:cNvGraphicFramePr/>
          <p:nvPr>
            <p:extLst>
              <p:ext uri="{D42A27DB-BD31-4B8C-83A1-F6EECF244321}">
                <p14:modId xmlns:p14="http://schemas.microsoft.com/office/powerpoint/2010/main" val="2026708985"/>
              </p:ext>
            </p:extLst>
          </p:nvPr>
        </p:nvGraphicFramePr>
        <p:xfrm>
          <a:off x="323528" y="1052736"/>
          <a:ext cx="856895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20970" y="68200"/>
            <a:ext cx="1080120" cy="792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 bwMode="auto">
          <a:xfrm>
            <a:off x="2211165" y="107134"/>
            <a:ext cx="4786346" cy="714356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ar-SA" sz="32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هياكلها البيداغوجية</a:t>
            </a:r>
            <a:endParaRPr kumimoji="0" lang="fr-FR" sz="3000" b="1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mic Sans MS" pitchFamily="66" charset="0"/>
            </a:endParaRPr>
          </a:p>
        </p:txBody>
      </p:sp>
      <p:pic>
        <p:nvPicPr>
          <p:cNvPr id="16" name="Image 15" descr="Untitled-1333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391" y="166821"/>
            <a:ext cx="1687854" cy="1539622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 9" descr="A 01 (262).jpg"/>
          <p:cNvPicPr>
            <a:picLocks noChangeAspect="1"/>
          </p:cNvPicPr>
          <p:nvPr/>
        </p:nvPicPr>
        <p:blipFill>
          <a:blip r:embed="rId3"/>
          <a:srcRect t="19231"/>
          <a:stretch>
            <a:fillRect/>
          </a:stretch>
        </p:blipFill>
        <p:spPr>
          <a:xfrm>
            <a:off x="194391" y="2060849"/>
            <a:ext cx="1687854" cy="1728192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103410"/>
              </p:ext>
            </p:extLst>
          </p:nvPr>
        </p:nvGraphicFramePr>
        <p:xfrm>
          <a:off x="2483768" y="980728"/>
          <a:ext cx="6408712" cy="384048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4075976"/>
                <a:gridCol w="1097282"/>
                <a:gridCol w="1235454"/>
              </a:tblGrid>
              <a:tr h="16065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800" dirty="0"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المرافق </a:t>
                      </a:r>
                      <a:r>
                        <a:rPr lang="ar-SA" sz="1800" dirty="0" smtClean="0"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البيداغوجية</a:t>
                      </a:r>
                      <a:r>
                        <a:rPr lang="ar-DZ" sz="1800" dirty="0" smtClean="0"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المستغلة بالجامعة والملحقة</a:t>
                      </a:r>
                      <a:endParaRPr lang="fr-FR" sz="1800" dirty="0">
                        <a:solidFill>
                          <a:srgbClr val="C00000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800" dirty="0"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عدد المرافق</a:t>
                      </a:r>
                      <a:endParaRPr lang="fr-FR" sz="1800" dirty="0">
                        <a:solidFill>
                          <a:srgbClr val="C00000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800" dirty="0"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عدد المقاعد</a:t>
                      </a:r>
                      <a:endParaRPr lang="fr-FR" sz="1800" dirty="0">
                        <a:solidFill>
                          <a:srgbClr val="C00000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  <a:tr h="44450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DZ" sz="1800" dirty="0" smtClean="0">
                          <a:solidFill>
                            <a:sysClr val="windowText" lastClr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  <a:r>
                        <a:rPr lang="ar-SA" sz="1800" dirty="0" smtClean="0">
                          <a:solidFill>
                            <a:sysClr val="windowText" lastClr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قاعة </a:t>
                      </a:r>
                      <a:r>
                        <a:rPr lang="ar-SA" sz="1800" dirty="0">
                          <a:solidFill>
                            <a:sysClr val="windowText" lastClr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المحاضرات عبد الحميد بن باديس</a:t>
                      </a:r>
                      <a:endParaRPr lang="fr-FR" sz="1800" dirty="0">
                        <a:solidFill>
                          <a:sysClr val="windowText" lastClr="000000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01</a:t>
                      </a:r>
                      <a:endParaRPr lang="fr-FR" sz="1800" b="1" dirty="0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700</a:t>
                      </a:r>
                      <a:endParaRPr lang="fr-FR" sz="1800" b="1" dirty="0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4450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ar-DZ" sz="1800" dirty="0" smtClean="0">
                          <a:solidFill>
                            <a:sysClr val="windowText" lastClr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  <a:r>
                        <a:rPr lang="ar-SA" sz="1800" dirty="0" smtClean="0">
                          <a:solidFill>
                            <a:sysClr val="windowText" lastClr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المدرجات</a:t>
                      </a:r>
                      <a:endParaRPr lang="fr-FR" sz="1800" dirty="0">
                        <a:solidFill>
                          <a:sysClr val="windowText" lastClr="000000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08</a:t>
                      </a:r>
                      <a:endParaRPr lang="fr-FR" sz="1800" b="1" dirty="0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1110</a:t>
                      </a:r>
                      <a:endParaRPr lang="fr-FR" sz="1800" b="1" dirty="0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4450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ar-DZ" sz="1800" dirty="0" smtClean="0">
                          <a:solidFill>
                            <a:sysClr val="windowText" lastClr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  <a:r>
                        <a:rPr lang="ar-SA" sz="1800" dirty="0" smtClean="0">
                          <a:solidFill>
                            <a:sysClr val="windowText" lastClr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قاعات</a:t>
                      </a:r>
                      <a:r>
                        <a:rPr lang="ar-DZ" sz="1800" dirty="0" smtClean="0">
                          <a:solidFill>
                            <a:sysClr val="windowText" lastClr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1800" dirty="0" smtClean="0">
                          <a:solidFill>
                            <a:sysClr val="windowText" lastClr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الدراسة </a:t>
                      </a:r>
                      <a:r>
                        <a:rPr lang="ar-SA" sz="1800" dirty="0">
                          <a:solidFill>
                            <a:sysClr val="windowText" lastClr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(</a:t>
                      </a:r>
                      <a:r>
                        <a:rPr lang="ar-SA" sz="1800" dirty="0" smtClean="0">
                          <a:solidFill>
                            <a:sysClr val="windowText" lastClr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دروس/أعمال </a:t>
                      </a:r>
                      <a:r>
                        <a:rPr lang="ar-SA" sz="1800" dirty="0">
                          <a:solidFill>
                            <a:sysClr val="windowText" lastClr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تطبيقية وموجهة) </a:t>
                      </a:r>
                      <a:endParaRPr lang="fr-FR" sz="1800" dirty="0">
                        <a:solidFill>
                          <a:sysClr val="windowText" lastClr="000000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31</a:t>
                      </a:r>
                      <a:endParaRPr lang="fr-FR" sz="1800" b="1" dirty="0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1256</a:t>
                      </a:r>
                      <a:endParaRPr lang="fr-FR" sz="1800" b="1" dirty="0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70485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ar-DZ" sz="1800" dirty="0" smtClean="0">
                          <a:solidFill>
                            <a:sysClr val="windowText" lastClr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  <a:r>
                        <a:rPr lang="ar-SA" sz="1800" dirty="0" smtClean="0">
                          <a:solidFill>
                            <a:sysClr val="windowText" lastClr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قاعات </a:t>
                      </a:r>
                      <a:r>
                        <a:rPr lang="ar-SA" sz="1800" dirty="0">
                          <a:solidFill>
                            <a:sysClr val="windowText" lastClr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الإعلام الآلي والانترنت</a:t>
                      </a:r>
                      <a:endParaRPr lang="fr-FR" sz="1800" dirty="0">
                        <a:solidFill>
                          <a:sysClr val="windowText" lastClr="000000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03</a:t>
                      </a:r>
                      <a:endParaRPr lang="fr-FR" sz="1800" b="1" dirty="0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800" b="1" dirty="0" smtClean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  <a:r>
                        <a:rPr lang="ar-DZ" sz="1800" b="1" dirty="0" smtClean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fr-FR" sz="1800" b="1" dirty="0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4450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ar-DZ" sz="1800" dirty="0" smtClean="0">
                          <a:solidFill>
                            <a:sysClr val="windowText" lastClr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  <a:r>
                        <a:rPr lang="ar-SA" sz="1800" dirty="0" smtClean="0">
                          <a:solidFill>
                            <a:sysClr val="windowText" lastClr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قاعات </a:t>
                      </a:r>
                      <a:r>
                        <a:rPr lang="ar-SA" sz="1800" dirty="0">
                          <a:solidFill>
                            <a:sysClr val="windowText" lastClr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الأساتذة</a:t>
                      </a:r>
                      <a:endParaRPr lang="fr-FR" sz="1800" dirty="0">
                        <a:solidFill>
                          <a:sysClr val="windowText" lastClr="000000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800" b="1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02</a:t>
                      </a:r>
                      <a:endParaRPr lang="fr-FR" sz="1800" b="1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24</a:t>
                      </a:r>
                      <a:endParaRPr lang="fr-FR" sz="1800" b="1" dirty="0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ar-DZ" sz="1800" dirty="0" smtClean="0">
                          <a:solidFill>
                            <a:sysClr val="windowText" lastClr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  <a:r>
                        <a:rPr lang="ar-SA" sz="1800" dirty="0" smtClean="0">
                          <a:solidFill>
                            <a:sysClr val="windowText" lastClr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المكتبة </a:t>
                      </a:r>
                      <a:r>
                        <a:rPr lang="ar-SA" sz="1800" dirty="0">
                          <a:solidFill>
                            <a:sysClr val="windowText" lastClr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المركزية للجامعة ومكتبات الكليات</a:t>
                      </a:r>
                      <a:endParaRPr lang="fr-FR" sz="1800" dirty="0">
                        <a:solidFill>
                          <a:sysClr val="windowText" lastClr="000000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800" b="1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04</a:t>
                      </a:r>
                      <a:endParaRPr lang="fr-FR" sz="1800" b="1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800</a:t>
                      </a:r>
                      <a:endParaRPr lang="fr-FR" sz="1800" b="1" dirty="0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ar-DZ" sz="1800" dirty="0" smtClean="0">
                          <a:solidFill>
                            <a:sysClr val="windowText" lastClr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  <a:r>
                        <a:rPr lang="ar-SA" sz="1800" dirty="0" smtClean="0">
                          <a:solidFill>
                            <a:sysClr val="windowText" lastClr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قاعة </a:t>
                      </a:r>
                      <a:r>
                        <a:rPr lang="ar-SA" sz="1800" dirty="0">
                          <a:solidFill>
                            <a:sysClr val="windowText" lastClr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ميديا تيك</a:t>
                      </a:r>
                      <a:endParaRPr lang="fr-FR" sz="1800" dirty="0">
                        <a:solidFill>
                          <a:sysClr val="windowText" lastClr="000000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800" b="1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01</a:t>
                      </a:r>
                      <a:endParaRPr lang="fr-FR" sz="1800" b="1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16</a:t>
                      </a:r>
                      <a:endParaRPr lang="fr-FR" sz="1800" b="1" dirty="0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ar-DZ" sz="1800" dirty="0" smtClean="0">
                          <a:solidFill>
                            <a:sysClr val="windowText" lastClr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  <a:r>
                        <a:rPr lang="ar-SA" sz="1800" dirty="0" smtClean="0">
                          <a:solidFill>
                            <a:sysClr val="windowText" lastClr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مخبر </a:t>
                      </a:r>
                      <a:r>
                        <a:rPr lang="ar-SA" sz="1800" dirty="0">
                          <a:solidFill>
                            <a:sysClr val="windowText" lastClr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الترتيل واللغات</a:t>
                      </a:r>
                      <a:endParaRPr lang="fr-FR" sz="1800" dirty="0">
                        <a:solidFill>
                          <a:sysClr val="windowText" lastClr="000000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800" b="1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01</a:t>
                      </a:r>
                      <a:endParaRPr lang="fr-FR" sz="1800" b="1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48</a:t>
                      </a:r>
                      <a:endParaRPr lang="fr-FR" sz="1800" b="1" dirty="0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ar-DZ" sz="1800" dirty="0" smtClean="0">
                          <a:solidFill>
                            <a:sysClr val="windowText" lastClr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  <a:r>
                        <a:rPr lang="ar-SA" sz="1800" dirty="0" smtClean="0">
                          <a:solidFill>
                            <a:sysClr val="windowText" lastClr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قاعة </a:t>
                      </a:r>
                      <a:r>
                        <a:rPr lang="ar-SA" sz="1800" dirty="0">
                          <a:solidFill>
                            <a:sysClr val="windowText" lastClr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التعليم المتلفز </a:t>
                      </a:r>
                      <a:endParaRPr lang="fr-FR" sz="1800" dirty="0">
                        <a:solidFill>
                          <a:sysClr val="windowText" lastClr="000000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800" b="1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01</a:t>
                      </a:r>
                      <a:endParaRPr lang="fr-FR" sz="1800" b="1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40</a:t>
                      </a:r>
                      <a:endParaRPr lang="fr-FR" sz="1800" b="1" dirty="0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ar-DZ" sz="1800" dirty="0" smtClean="0">
                          <a:solidFill>
                            <a:sysClr val="windowText" lastClr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  <a:r>
                        <a:rPr lang="ar-SA" sz="1800" dirty="0" smtClean="0">
                          <a:solidFill>
                            <a:sysClr val="windowText" lastClr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قاعة </a:t>
                      </a:r>
                      <a:r>
                        <a:rPr lang="ar-SA" sz="1800" dirty="0">
                          <a:solidFill>
                            <a:sysClr val="windowText" lastClr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التعليم عن بعد </a:t>
                      </a:r>
                      <a:endParaRPr lang="fr-FR" sz="1800" dirty="0">
                        <a:solidFill>
                          <a:sysClr val="windowText" lastClr="000000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800" b="1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01</a:t>
                      </a:r>
                      <a:endParaRPr lang="fr-FR" sz="1800" b="1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20</a:t>
                      </a:r>
                      <a:endParaRPr lang="fr-FR" sz="1800" b="1" dirty="0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ar-DZ" sz="1800" dirty="0" smtClean="0">
                          <a:solidFill>
                            <a:sysClr val="windowText" lastClr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  <a:r>
                        <a:rPr lang="ar-SA" sz="1800" dirty="0" smtClean="0">
                          <a:solidFill>
                            <a:sysClr val="windowText" lastClr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قاعة </a:t>
                      </a:r>
                      <a:r>
                        <a:rPr lang="ar-SA" sz="1800" dirty="0">
                          <a:solidFill>
                            <a:sysClr val="windowText" lastClr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التدريس بمركز التعليم المكثف للغات</a:t>
                      </a:r>
                      <a:endParaRPr lang="fr-FR" sz="1800" dirty="0">
                        <a:solidFill>
                          <a:sysClr val="windowText" lastClr="000000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800" b="1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01</a:t>
                      </a:r>
                      <a:endParaRPr lang="fr-FR" sz="1800" b="1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44</a:t>
                      </a:r>
                      <a:endParaRPr lang="fr-FR" sz="1800" b="1" dirty="0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ar-DZ" sz="1800" dirty="0" smtClean="0">
                          <a:solidFill>
                            <a:sysClr val="windowText" lastClr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  <a:r>
                        <a:rPr lang="ar-SA" sz="1800" dirty="0" smtClean="0">
                          <a:solidFill>
                            <a:sysClr val="windowText" lastClr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مخبر </a:t>
                      </a:r>
                      <a:r>
                        <a:rPr lang="ar-SA" sz="1800" dirty="0">
                          <a:solidFill>
                            <a:sysClr val="windowText" lastClr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تدريس اللغات بمركز التعليم المكثف للغات</a:t>
                      </a:r>
                      <a:endParaRPr lang="fr-FR" sz="1800" dirty="0">
                        <a:solidFill>
                          <a:sysClr val="windowText" lastClr="000000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800" b="1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01</a:t>
                      </a:r>
                      <a:endParaRPr lang="fr-FR" sz="1800" b="1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20</a:t>
                      </a:r>
                      <a:endParaRPr lang="fr-FR" sz="1800" b="1" dirty="0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مجموع المرافق والمقاعد</a:t>
                      </a:r>
                      <a:endParaRPr lang="fr-FR" sz="1800" b="1" dirty="0">
                        <a:solidFill>
                          <a:srgbClr val="C00000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55</a:t>
                      </a:r>
                      <a:endParaRPr lang="fr-FR" sz="1800" b="1" dirty="0">
                        <a:solidFill>
                          <a:srgbClr val="C00000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4178</a:t>
                      </a:r>
                      <a:endParaRPr lang="fr-FR" sz="1800" b="1" dirty="0">
                        <a:solidFill>
                          <a:srgbClr val="C00000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11" name="Image 10" descr="DSC_0031.JPG"/>
          <p:cNvPicPr>
            <a:picLocks noChangeAspect="1"/>
          </p:cNvPicPr>
          <p:nvPr/>
        </p:nvPicPr>
        <p:blipFill>
          <a:blip r:embed="rId4" cstate="print"/>
          <a:srcRect l="29787" b="18295"/>
          <a:stretch>
            <a:fillRect/>
          </a:stretch>
        </p:blipFill>
        <p:spPr>
          <a:xfrm>
            <a:off x="194391" y="4143447"/>
            <a:ext cx="1759862" cy="1661818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 11" descr="DSC_007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69090" y="5077118"/>
            <a:ext cx="1719391" cy="1557869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103318" y="5077118"/>
            <a:ext cx="4745470" cy="138499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rtl="1" eaLnBrk="0" hangingPunct="0">
              <a:tabLst>
                <a:tab pos="273050" algn="r"/>
              </a:tabLst>
            </a:pPr>
            <a:r>
              <a:rPr lang="ar-SA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ملحقة</a:t>
            </a:r>
            <a:r>
              <a:rPr lang="ar-DZ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الجامعة</a:t>
            </a:r>
            <a:r>
              <a:rPr lang="ar-SA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بالمدينة الجديدة </a:t>
            </a:r>
            <a:r>
              <a:rPr lang="ar-SA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علي منجلي</a:t>
            </a:r>
            <a:endParaRPr lang="ar-DZ" sz="2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r" rtl="1" eaLnBrk="0" hangingPunct="0">
              <a:tabLst>
                <a:tab pos="273050" algn="r"/>
              </a:tabLst>
            </a:pPr>
            <a:r>
              <a:rPr lang="ar-SA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وهو مشروع </a:t>
            </a:r>
            <a:r>
              <a:rPr lang="ar-SA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قيد الإنجاز</a:t>
            </a:r>
            <a:r>
              <a:rPr lang="ar-DZ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،</a:t>
            </a:r>
            <a:r>
              <a:rPr lang="ar-SA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lang="ar-SA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سع 2000 مقعدا </a:t>
            </a:r>
            <a:r>
              <a:rPr lang="ar-DZ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بيداغوجيا </a:t>
            </a:r>
            <a:r>
              <a:rPr lang="ar-SA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ومختلف المرافق البيداغوجية والإدارية </a:t>
            </a:r>
            <a:r>
              <a:rPr lang="ar-DZ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ar-SA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التقنية</a:t>
            </a:r>
            <a:r>
              <a:rPr lang="ar-DZ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، مزود بإقامة جامعية بـ 1000 سرير    ومطعم مركزي بـ 800 وجبة</a:t>
            </a:r>
            <a:r>
              <a:rPr lang="ar-SA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DZ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0970" y="68200"/>
            <a:ext cx="1080120" cy="792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 bwMode="auto">
          <a:xfrm>
            <a:off x="1547664" y="332656"/>
            <a:ext cx="4899773" cy="64807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endParaRPr lang="ar-DZ" b="1" dirty="0" smtClean="0">
              <a:solidFill>
                <a:srgbClr val="C00000"/>
              </a:solidFill>
              <a:latin typeface="Amiri" panose="00000500000000000000" pitchFamily="2" charset="-78"/>
              <a:ea typeface="Times New Roman" pitchFamily="18" charset="0"/>
              <a:cs typeface="Amiri" panose="00000500000000000000" pitchFamily="2" charset="-78"/>
            </a:endParaRPr>
          </a:p>
          <a:p>
            <a:pPr lvl="0"/>
            <a:r>
              <a:rPr lang="ar-SA" b="1" dirty="0" smtClean="0">
                <a:solidFill>
                  <a:srgbClr val="C00000"/>
                </a:solidFill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 هيئة التدريس </a:t>
            </a:r>
            <a:r>
              <a:rPr lang="ar-SA" b="1" dirty="0" smtClean="0">
                <a:solidFill>
                  <a:srgbClr val="C00000"/>
                </a:solidFill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بالجامع</a:t>
            </a:r>
            <a:r>
              <a:rPr lang="ar-DZ" b="1" dirty="0" smtClean="0">
                <a:solidFill>
                  <a:srgbClr val="C00000"/>
                </a:solidFill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ة 2022-2023</a:t>
            </a:r>
            <a:endParaRPr lang="ar-DZ" b="1" dirty="0" smtClean="0">
              <a:solidFill>
                <a:srgbClr val="C00000"/>
              </a:solidFill>
              <a:latin typeface="Sakkal Majalla" panose="02000000000000000000" pitchFamily="2" charset="-78"/>
              <a:ea typeface="Times New Roman" pitchFamily="18" charset="0"/>
              <a:cs typeface="Sakkal Majalla" panose="02000000000000000000" pitchFamily="2" charset="-78"/>
            </a:endParaRPr>
          </a:p>
          <a:p>
            <a:endParaRPr kumimoji="0" lang="fr-FR" sz="3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120677"/>
              </p:ext>
            </p:extLst>
          </p:nvPr>
        </p:nvGraphicFramePr>
        <p:xfrm>
          <a:off x="135623" y="4149080"/>
          <a:ext cx="7439052" cy="1008112"/>
        </p:xfrm>
        <a:graphic>
          <a:graphicData uri="http://schemas.openxmlformats.org/drawingml/2006/table">
            <a:tbl>
              <a:tblPr rtl="1"/>
              <a:tblGrid>
                <a:gridCol w="15510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949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08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258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2639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74217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000" b="1" dirty="0" smtClean="0">
                          <a:solidFill>
                            <a:srgbClr val="000000"/>
                          </a:solidFill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</a:rPr>
                        <a:t>ليسانس</a:t>
                      </a:r>
                      <a:r>
                        <a:rPr lang="ar-DZ" sz="2000" b="1" dirty="0" smtClean="0">
                          <a:solidFill>
                            <a:srgbClr val="000000"/>
                          </a:solidFill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2000" b="1" dirty="0" smtClean="0">
                          <a:solidFill>
                            <a:srgbClr val="000000"/>
                          </a:solidFill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</a:rPr>
                        <a:t>ل </a:t>
                      </a:r>
                      <a:r>
                        <a:rPr lang="ar-SA" sz="2000" b="1" dirty="0">
                          <a:solidFill>
                            <a:srgbClr val="000000"/>
                          </a:solidFill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</a:rPr>
                        <a:t>م د</a:t>
                      </a:r>
                      <a:endParaRPr lang="fr-FR" sz="2000" b="1" dirty="0">
                        <a:solidFill>
                          <a:srgbClr val="000000"/>
                        </a:solidFill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000" b="1" dirty="0" smtClean="0">
                          <a:solidFill>
                            <a:srgbClr val="000000"/>
                          </a:solidFill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</a:rPr>
                        <a:t>ماستر</a:t>
                      </a:r>
                      <a:r>
                        <a:rPr lang="ar-DZ" sz="2000" b="1" dirty="0" smtClean="0">
                          <a:solidFill>
                            <a:srgbClr val="000000"/>
                          </a:solidFill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2000" b="1" dirty="0" smtClean="0">
                          <a:solidFill>
                            <a:srgbClr val="000000"/>
                          </a:solidFill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</a:rPr>
                        <a:t>ل </a:t>
                      </a:r>
                      <a:r>
                        <a:rPr lang="ar-SA" sz="2000" b="1" dirty="0">
                          <a:solidFill>
                            <a:srgbClr val="000000"/>
                          </a:solidFill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</a:rPr>
                        <a:t>م د</a:t>
                      </a:r>
                      <a:endParaRPr lang="fr-FR" sz="2000" b="1" dirty="0">
                        <a:solidFill>
                          <a:srgbClr val="000000"/>
                        </a:solidFill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DZ" sz="2000" b="1" dirty="0" smtClean="0">
                          <a:solidFill>
                            <a:srgbClr val="000000"/>
                          </a:solidFill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</a:rPr>
                        <a:t>المجموع</a:t>
                      </a:r>
                      <a:endParaRPr lang="fr-FR" sz="2000" b="1" dirty="0">
                        <a:solidFill>
                          <a:srgbClr val="000000"/>
                        </a:solidFill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DZ" sz="2000" b="1" dirty="0" smtClean="0">
                          <a:solidFill>
                            <a:srgbClr val="000000"/>
                          </a:solidFill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</a:rPr>
                        <a:t>منهم إناث</a:t>
                      </a:r>
                      <a:endParaRPr lang="fr-FR" sz="2000" b="1" dirty="0">
                        <a:solidFill>
                          <a:srgbClr val="000000"/>
                        </a:solidFill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000" b="1" dirty="0" smtClean="0">
                          <a:solidFill>
                            <a:srgbClr val="000000"/>
                          </a:solidFill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</a:rPr>
                        <a:t>منهم</a:t>
                      </a:r>
                      <a:r>
                        <a:rPr lang="ar-DZ" sz="2000" b="1" dirty="0" smtClean="0">
                          <a:solidFill>
                            <a:srgbClr val="000000"/>
                          </a:solidFill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2000" b="1" dirty="0" smtClean="0">
                          <a:solidFill>
                            <a:srgbClr val="000000"/>
                          </a:solidFill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</a:rPr>
                        <a:t>أجانب</a:t>
                      </a:r>
                      <a:endParaRPr lang="fr-FR" sz="2000" b="1" dirty="0">
                        <a:solidFill>
                          <a:srgbClr val="000000"/>
                        </a:solidFill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89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DZ" sz="2000" b="1" dirty="0" smtClean="0">
                          <a:solidFill>
                            <a:srgbClr val="000000"/>
                          </a:solidFill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</a:rPr>
                        <a:t>2592</a:t>
                      </a:r>
                      <a:endParaRPr lang="fr-FR" sz="2000" b="1" dirty="0">
                        <a:solidFill>
                          <a:srgbClr val="000000"/>
                        </a:solidFill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DZ" sz="2000" b="1" dirty="0" smtClean="0">
                          <a:solidFill>
                            <a:srgbClr val="000000"/>
                          </a:solidFill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</a:rPr>
                        <a:t>1541</a:t>
                      </a:r>
                      <a:endParaRPr lang="fr-FR" sz="2000" b="1" dirty="0">
                        <a:solidFill>
                          <a:srgbClr val="000000"/>
                        </a:solidFill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DZ" sz="2000" b="1" dirty="0" smtClean="0">
                          <a:solidFill>
                            <a:srgbClr val="000000"/>
                          </a:solidFill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</a:rPr>
                        <a:t>4113</a:t>
                      </a:r>
                      <a:endParaRPr lang="fr-FR" sz="2000" b="1" dirty="0">
                        <a:solidFill>
                          <a:srgbClr val="000000"/>
                        </a:solidFill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DZ" sz="2000" b="1" dirty="0" smtClean="0">
                          <a:solidFill>
                            <a:srgbClr val="000000"/>
                          </a:solidFill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</a:rPr>
                        <a:t>3285</a:t>
                      </a:r>
                      <a:endParaRPr lang="fr-FR" sz="2000" b="1" dirty="0">
                        <a:solidFill>
                          <a:srgbClr val="000000"/>
                        </a:solidFill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DZ" sz="2000" b="1" dirty="0" smtClean="0">
                          <a:solidFill>
                            <a:srgbClr val="000000"/>
                          </a:solidFill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</a:rPr>
                        <a:t>07</a:t>
                      </a:r>
                      <a:endParaRPr lang="fr-FR" sz="2000" b="1" dirty="0">
                        <a:solidFill>
                          <a:srgbClr val="000000"/>
                        </a:solidFill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9" name="Ellipse 8"/>
          <p:cNvSpPr/>
          <p:nvPr/>
        </p:nvSpPr>
        <p:spPr bwMode="auto">
          <a:xfrm>
            <a:off x="1699514" y="2996952"/>
            <a:ext cx="4596072" cy="720080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rtl="1"/>
            <a:r>
              <a:rPr lang="ar-SA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ar-DZ" b="1" dirty="0" smtClean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rtl="1"/>
            <a:endParaRPr lang="ar-DZ" sz="3200" b="1" dirty="0" smtClean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rtl="1"/>
            <a:r>
              <a:rPr lang="ar-SA" b="1" dirty="0" smtClean="0">
                <a:solidFill>
                  <a:srgbClr val="C00000"/>
                </a:solidFill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تعداد طلبة</a:t>
            </a:r>
            <a:r>
              <a:rPr lang="ar-DZ" b="1" dirty="0" smtClean="0">
                <a:solidFill>
                  <a:srgbClr val="C00000"/>
                </a:solidFill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 الليسانس والماستر</a:t>
            </a:r>
            <a:r>
              <a:rPr lang="ar-SA" b="1" dirty="0" smtClean="0">
                <a:solidFill>
                  <a:srgbClr val="C00000"/>
                </a:solidFill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 </a:t>
            </a:r>
            <a:r>
              <a:rPr lang="ar-DZ" b="1" dirty="0" smtClean="0">
                <a:solidFill>
                  <a:srgbClr val="C00000"/>
                </a:solidFill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2022-2023</a:t>
            </a:r>
            <a:endParaRPr lang="ar-DZ" b="1" dirty="0" smtClean="0">
              <a:solidFill>
                <a:srgbClr val="C00000"/>
              </a:solidFill>
              <a:latin typeface="Sakkal Majalla" panose="02000000000000000000" pitchFamily="2" charset="-78"/>
              <a:ea typeface="Times New Roman" pitchFamily="18" charset="0"/>
              <a:cs typeface="Sakkal Majalla" panose="02000000000000000000" pitchFamily="2" charset="-78"/>
            </a:endParaRPr>
          </a:p>
          <a:p>
            <a:pPr lvl="0" algn="l" rtl="1"/>
            <a:endParaRPr lang="fr-FR" sz="1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kumimoji="0" lang="ar-DZ" sz="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miri" panose="00000500000000000000" pitchFamily="2" charset="-78"/>
              <a:cs typeface="Amiri" panose="00000500000000000000" pitchFamily="2" charset="-78"/>
            </a:endParaRPr>
          </a:p>
          <a:p>
            <a:endParaRPr kumimoji="0" lang="fr-FR" sz="3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Rectangle à coins arrondis 1"/>
          <p:cNvSpPr/>
          <p:nvPr/>
        </p:nvSpPr>
        <p:spPr bwMode="auto">
          <a:xfrm>
            <a:off x="1476317" y="5445224"/>
            <a:ext cx="5328592" cy="5760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نسبة التأطير البيداغوجي</a:t>
            </a:r>
            <a:r>
              <a:rPr kumimoji="0" lang="ar-DZ" sz="20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= 4113/ 282= 01 أستاذ لكل 14,58طالبا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981607"/>
              </p:ext>
            </p:extLst>
          </p:nvPr>
        </p:nvGraphicFramePr>
        <p:xfrm>
          <a:off x="179513" y="1484784"/>
          <a:ext cx="7272807" cy="1008112"/>
        </p:xfrm>
        <a:graphic>
          <a:graphicData uri="http://schemas.openxmlformats.org/drawingml/2006/table">
            <a:tbl>
              <a:tblPr rtl="1"/>
              <a:tblGrid>
                <a:gridCol w="772470"/>
                <a:gridCol w="1319078"/>
                <a:gridCol w="1280567"/>
                <a:gridCol w="1205315"/>
                <a:gridCol w="1346347"/>
                <a:gridCol w="1349030"/>
              </a:tblGrid>
              <a:tr h="56159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000" b="1" dirty="0" smtClean="0">
                          <a:solidFill>
                            <a:srgbClr val="000000"/>
                          </a:solidFill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</a:rPr>
                        <a:t>أستاذ</a:t>
                      </a:r>
                      <a:endParaRPr lang="fr-FR" sz="2000" b="1" dirty="0">
                        <a:solidFill>
                          <a:srgbClr val="000000"/>
                        </a:solidFill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rgbClr val="000000"/>
                          </a:solidFill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</a:rPr>
                        <a:t>أستاذ </a:t>
                      </a:r>
                      <a:r>
                        <a:rPr lang="ar-SA" sz="2000" b="1" dirty="0" smtClean="0">
                          <a:solidFill>
                            <a:srgbClr val="000000"/>
                          </a:solidFill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</a:rPr>
                        <a:t>محاضر</a:t>
                      </a:r>
                      <a:r>
                        <a:rPr lang="ar-DZ" sz="2000" b="1" dirty="0" smtClean="0">
                          <a:solidFill>
                            <a:srgbClr val="000000"/>
                          </a:solidFill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</a:rPr>
                        <a:t> 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DZ" sz="2000" b="1" dirty="0" smtClean="0">
                          <a:solidFill>
                            <a:srgbClr val="000000"/>
                          </a:solidFill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</a:rPr>
                        <a:t>قسم</a:t>
                      </a:r>
                      <a:r>
                        <a:rPr lang="fr-FR" sz="2000" b="1" dirty="0" smtClean="0">
                          <a:solidFill>
                            <a:srgbClr val="000000"/>
                          </a:solidFill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2000" b="1" dirty="0" smtClean="0">
                          <a:solidFill>
                            <a:srgbClr val="000000"/>
                          </a:solidFill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</a:rPr>
                        <a:t>أ</a:t>
                      </a:r>
                      <a:endParaRPr lang="fr-FR" sz="2000" b="1" dirty="0">
                        <a:solidFill>
                          <a:srgbClr val="000000"/>
                        </a:solidFill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rgbClr val="000000"/>
                          </a:solidFill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</a:rPr>
                        <a:t>أستاذ </a:t>
                      </a:r>
                      <a:r>
                        <a:rPr lang="ar-SA" sz="2000" b="1" dirty="0" smtClean="0">
                          <a:solidFill>
                            <a:srgbClr val="000000"/>
                          </a:solidFill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</a:rPr>
                        <a:t>محاضر</a:t>
                      </a:r>
                      <a:r>
                        <a:rPr lang="ar-DZ" sz="2000" b="1" dirty="0" smtClean="0">
                          <a:solidFill>
                            <a:srgbClr val="000000"/>
                          </a:solidFill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</a:rPr>
                        <a:t> 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DZ" sz="2000" b="1" dirty="0" smtClean="0">
                          <a:solidFill>
                            <a:srgbClr val="000000"/>
                          </a:solidFill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</a:rPr>
                        <a:t>قسم</a:t>
                      </a:r>
                      <a:r>
                        <a:rPr lang="ar-SA" sz="2000" b="1" dirty="0" smtClean="0">
                          <a:solidFill>
                            <a:srgbClr val="000000"/>
                          </a:solidFill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2000" b="1" dirty="0">
                          <a:solidFill>
                            <a:srgbClr val="000000"/>
                          </a:solidFill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</a:rPr>
                        <a:t>ب</a:t>
                      </a:r>
                      <a:endParaRPr lang="fr-FR" sz="2000" b="1" dirty="0">
                        <a:solidFill>
                          <a:srgbClr val="000000"/>
                        </a:solidFill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rgbClr val="000000"/>
                          </a:solidFill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</a:rPr>
                        <a:t>أستاذ </a:t>
                      </a:r>
                      <a:r>
                        <a:rPr lang="ar-SA" sz="2000" b="1" dirty="0" smtClean="0">
                          <a:solidFill>
                            <a:srgbClr val="000000"/>
                          </a:solidFill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</a:rPr>
                        <a:t>مساعد</a:t>
                      </a:r>
                      <a:r>
                        <a:rPr lang="ar-DZ" sz="2000" b="1" dirty="0" smtClean="0">
                          <a:solidFill>
                            <a:srgbClr val="000000"/>
                          </a:solidFill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</a:rPr>
                        <a:t> قسم</a:t>
                      </a:r>
                      <a:r>
                        <a:rPr lang="ar-SA" sz="2000" b="1" dirty="0" smtClean="0">
                          <a:solidFill>
                            <a:srgbClr val="000000"/>
                          </a:solidFill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2000" b="1" dirty="0">
                          <a:solidFill>
                            <a:srgbClr val="000000"/>
                          </a:solidFill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</a:rPr>
                        <a:t>أ</a:t>
                      </a:r>
                      <a:endParaRPr lang="fr-FR" sz="2000" b="1" dirty="0">
                        <a:solidFill>
                          <a:srgbClr val="000000"/>
                        </a:solidFill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rgbClr val="000000"/>
                          </a:solidFill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</a:rPr>
                        <a:t>أستاذ مساعد </a:t>
                      </a:r>
                      <a:r>
                        <a:rPr lang="ar-DZ" sz="2000" b="1" dirty="0" smtClean="0">
                          <a:solidFill>
                            <a:srgbClr val="000000"/>
                          </a:solidFill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</a:rPr>
                        <a:t>قسم </a:t>
                      </a:r>
                      <a:r>
                        <a:rPr lang="ar-SA" sz="2000" b="1" dirty="0" smtClean="0">
                          <a:solidFill>
                            <a:srgbClr val="000000"/>
                          </a:solidFill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</a:rPr>
                        <a:t>ب</a:t>
                      </a:r>
                      <a:endParaRPr lang="fr-FR" sz="2000" b="1" dirty="0">
                        <a:solidFill>
                          <a:srgbClr val="000000"/>
                        </a:solidFill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000" b="1" dirty="0" smtClean="0">
                          <a:solidFill>
                            <a:srgbClr val="000000"/>
                          </a:solidFill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</a:rPr>
                        <a:t>مج</a:t>
                      </a:r>
                      <a:r>
                        <a:rPr lang="ar-DZ" sz="2000" b="1" dirty="0" smtClean="0">
                          <a:solidFill>
                            <a:srgbClr val="000000"/>
                          </a:solidFill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</a:rPr>
                        <a:t>وع</a:t>
                      </a:r>
                      <a:endParaRPr lang="fr-FR" sz="2000" b="1" dirty="0">
                        <a:solidFill>
                          <a:srgbClr val="000000"/>
                        </a:solidFill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  <a:tr h="398512">
                <a:tc gridSpan="6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solidFill>
                            <a:srgbClr val="000000"/>
                          </a:solidFill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</a:rPr>
                        <a:t>282 </a:t>
                      </a:r>
                      <a:r>
                        <a:rPr lang="ar-DZ" sz="2000" b="1" dirty="0" smtClean="0">
                          <a:solidFill>
                            <a:srgbClr val="000000"/>
                          </a:solidFill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</a:rPr>
                        <a:t> أستاذا</a:t>
                      </a:r>
                      <a:endParaRPr lang="fr-FR" sz="2000" b="1" dirty="0">
                        <a:solidFill>
                          <a:srgbClr val="000000"/>
                        </a:solidFill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2000" b="1" dirty="0">
                        <a:solidFill>
                          <a:srgbClr val="000000"/>
                        </a:solidFill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2000" b="1" dirty="0">
                        <a:solidFill>
                          <a:srgbClr val="000000"/>
                        </a:solidFill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2000" b="1" dirty="0">
                        <a:solidFill>
                          <a:srgbClr val="000000"/>
                        </a:solidFill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2000" b="1" dirty="0">
                        <a:solidFill>
                          <a:srgbClr val="000000"/>
                        </a:solidFill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2000" b="1" dirty="0">
                        <a:solidFill>
                          <a:srgbClr val="000000"/>
                        </a:solidFill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0" y="314152"/>
            <a:ext cx="1080120" cy="792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 bwMode="auto">
          <a:xfrm>
            <a:off x="2339752" y="116632"/>
            <a:ext cx="3571900" cy="62185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l" rtl="1"/>
            <a:r>
              <a:rPr lang="ar-SA" sz="3200" b="1" dirty="0" smtClean="0">
                <a:solidFill>
                  <a:srgbClr val="C00000"/>
                </a:solidFill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الكليات والأقسام</a:t>
            </a:r>
            <a:endParaRPr lang="fr-FR" sz="1800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104846513"/>
              </p:ext>
            </p:extLst>
          </p:nvPr>
        </p:nvGraphicFramePr>
        <p:xfrm>
          <a:off x="395536" y="924345"/>
          <a:ext cx="7776864" cy="5776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20970" y="68200"/>
            <a:ext cx="1080120" cy="792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1619672" y="116632"/>
            <a:ext cx="5832649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SA" sz="20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الميادين والفروع </a:t>
            </a:r>
            <a:r>
              <a:rPr kumimoji="0" lang="ar-DZ" sz="20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والاختصاصات </a:t>
            </a:r>
            <a:r>
              <a:rPr kumimoji="0" lang="ar-SA" sz="20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المفتوحة </a:t>
            </a:r>
            <a:r>
              <a:rPr kumimoji="0" lang="ar-SA" sz="20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في الليسانس</a:t>
            </a:r>
            <a:r>
              <a:rPr kumimoji="0" lang="ar-DZ" sz="20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 والماستر </a:t>
            </a:r>
            <a:r>
              <a:rPr kumimoji="0" lang="ar-DZ" sz="20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2022-2023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005730"/>
              </p:ext>
            </p:extLst>
          </p:nvPr>
        </p:nvGraphicFramePr>
        <p:xfrm>
          <a:off x="755576" y="569394"/>
          <a:ext cx="7704856" cy="6136845"/>
        </p:xfrm>
        <a:graphic>
          <a:graphicData uri="http://schemas.openxmlformats.org/drawingml/2006/table">
            <a:tbl>
              <a:tblPr rtl="1" firstRow="1" firstCol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086638"/>
                <a:gridCol w="2365538"/>
                <a:gridCol w="1880705"/>
                <a:gridCol w="2371975"/>
              </a:tblGrid>
              <a:tr h="270554">
                <a:tc>
                  <a:txBody>
                    <a:bodyPr/>
                    <a:lstStyle/>
                    <a:p>
                      <a:pPr indent="-127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 smtClean="0"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الميدان</a:t>
                      </a:r>
                      <a:endParaRPr lang="ar-DZ" sz="1600" dirty="0" smtClean="0">
                        <a:solidFill>
                          <a:srgbClr val="C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5024" marR="5024" marT="0" marB="0" anchor="ctr">
                    <a:lnL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الفرع أو </a:t>
                      </a:r>
                      <a:r>
                        <a:rPr lang="ar-SA" sz="1600" dirty="0" smtClean="0"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الشعبة</a:t>
                      </a:r>
                      <a:endParaRPr lang="ar-DZ" sz="1600" dirty="0" smtClean="0">
                        <a:solidFill>
                          <a:srgbClr val="C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5024" marR="5024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DZ" sz="1600" dirty="0" smtClean="0"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اختصاصات </a:t>
                      </a:r>
                      <a:r>
                        <a:rPr lang="ar-SA" sz="1600" dirty="0" smtClean="0"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الليسانس</a:t>
                      </a:r>
                      <a:endParaRPr lang="ar-DZ" sz="1600" dirty="0" smtClean="0">
                        <a:solidFill>
                          <a:srgbClr val="C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54261" marR="54261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83820" indent="-127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DZ" sz="1600" dirty="0" smtClean="0"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اختصاصات </a:t>
                      </a:r>
                      <a:r>
                        <a:rPr lang="ar-SA" sz="1600" dirty="0" smtClean="0"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الماستر</a:t>
                      </a:r>
                      <a:endParaRPr lang="ar-DZ" sz="1600" dirty="0" smtClean="0">
                        <a:solidFill>
                          <a:srgbClr val="C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5024" marR="5024" marT="0" marB="0" anchor="ctr">
                    <a:lnL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3029">
                <a:tc rowSpan="17">
                  <a:txBody>
                    <a:bodyPr/>
                    <a:lstStyle/>
                    <a:p>
                      <a:pPr marR="83820" indent="-127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العلوم </a:t>
                      </a:r>
                      <a:r>
                        <a:rPr lang="ar-SA" sz="1400" dirty="0" smtClean="0"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الإنسانية</a:t>
                      </a:r>
                      <a:endParaRPr lang="ar-DZ" sz="1400" dirty="0" smtClean="0">
                        <a:solidFill>
                          <a:srgbClr val="C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R="83820" indent="-127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DZ" sz="1400" dirty="0" smtClean="0"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DZ" sz="1400" dirty="0"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</a:t>
                      </a:r>
                      <a:r>
                        <a:rPr lang="ar-SA" sz="1400" dirty="0"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الاجتماعية</a:t>
                      </a:r>
                      <a:endParaRPr lang="fr-FR" sz="1400" dirty="0">
                        <a:solidFill>
                          <a:srgbClr val="C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indent="-127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 </a:t>
                      </a:r>
                      <a:endParaRPr lang="fr-FR" sz="1400" dirty="0">
                        <a:solidFill>
                          <a:srgbClr val="C00000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5024" marR="5024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العلوم الإنسانية –علم الآثار</a:t>
                      </a:r>
                      <a:endParaRPr lang="fr-FR" sz="1400" b="1" dirty="0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5024" marR="5024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علم الآثار</a:t>
                      </a:r>
                      <a:endParaRPr lang="fr-FR" sz="1400" b="1" dirty="0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54261" marR="54261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3820" indent="-127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الآثار الإسلامية</a:t>
                      </a:r>
                      <a:endParaRPr lang="fr-FR" sz="1400" b="1" dirty="0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5024" marR="5024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3302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127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العلوم الإنسانية </a:t>
                      </a:r>
                      <a:r>
                        <a:rPr lang="fr-FR" sz="14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–</a:t>
                      </a:r>
                      <a:r>
                        <a:rPr lang="ar-SA" sz="14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علم المكتبات</a:t>
                      </a:r>
                      <a:endParaRPr lang="fr-FR" sz="1400" b="1" dirty="0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5024" marR="5024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30595" algn="r"/>
                        </a:tabLst>
                      </a:pPr>
                      <a:r>
                        <a:rPr lang="ar-SA" sz="14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علم المكتبات والمعلومات</a:t>
                      </a:r>
                      <a:endParaRPr lang="fr-FR" sz="1400" b="1" dirty="0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54261" marR="54261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3820" indent="-127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إدارة المؤسسات الوثائقية والمكتبات</a:t>
                      </a:r>
                      <a:endParaRPr lang="fr-FR" sz="1400" b="1" dirty="0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5024" marR="5024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6556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-127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العلوم الإنسانية – تاريخ</a:t>
                      </a:r>
                      <a:endParaRPr lang="fr-FR" sz="1400" b="1" dirty="0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5024" marR="5024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-127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تاريخ عام</a:t>
                      </a:r>
                      <a:endParaRPr lang="fr-FR" sz="1400" b="1" dirty="0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54261" marR="54261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3820" indent="-127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تاريخ المقاومة والحركة الوطنية الجزائرية</a:t>
                      </a:r>
                      <a:endParaRPr lang="fr-FR" sz="1400" b="1" dirty="0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5024" marR="5024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106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3820" indent="-127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تاريخ الغرب الإسلامي في العصر الوسيط</a:t>
                      </a:r>
                      <a:endParaRPr lang="fr-FR" sz="1400" b="1" dirty="0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5024" marR="5024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3302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127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العلوم الإنسانية –علوم الاعلام والاتصال</a:t>
                      </a:r>
                      <a:endParaRPr lang="fr-FR" sz="1400" b="1" dirty="0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5024" marR="5024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 smtClean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إعلام</a:t>
                      </a:r>
                      <a:endParaRPr lang="fr-FR" sz="1400" b="1" dirty="0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54261" marR="54261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الصحافة المطبوعة </a:t>
                      </a:r>
                      <a:r>
                        <a:rPr lang="ar-SA" sz="1400" b="1" dirty="0" smtClean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والالكترونية</a:t>
                      </a:r>
                      <a:endParaRPr lang="fr-FR" sz="1400" b="1" dirty="0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5024" marR="5024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3302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indent="-127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30595" algn="r"/>
                        </a:tabLst>
                      </a:pPr>
                      <a:r>
                        <a:rPr lang="ar-SA" sz="14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العلوم الإسلامية – الشريعة</a:t>
                      </a:r>
                      <a:endParaRPr lang="fr-FR" sz="1400" b="1" dirty="0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5024" marR="5024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-127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30595" algn="r"/>
                        </a:tabLst>
                      </a:pPr>
                      <a:r>
                        <a:rPr lang="ar-SA" sz="14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الشريعة والقانون</a:t>
                      </a:r>
                      <a:endParaRPr lang="fr-FR" sz="1400" b="1" dirty="0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54261" marR="54261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3820" indent="-127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الشريعة والقانون</a:t>
                      </a:r>
                      <a:endParaRPr lang="fr-FR" sz="1400" b="1" dirty="0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5024" marR="5024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3302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3820" indent="-127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حقوق الإنسان والأقليات</a:t>
                      </a:r>
                      <a:endParaRPr lang="fr-FR" sz="1400" b="1" dirty="0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5024" marR="5024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3302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indent="-127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30595" algn="r"/>
                        </a:tabLst>
                      </a:pPr>
                      <a:r>
                        <a:rPr lang="ar-SA" sz="14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الفقه والأصول</a:t>
                      </a:r>
                      <a:endParaRPr lang="fr-FR" sz="1400" b="1" dirty="0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54261" marR="54261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3820" indent="-127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الفقه المالكي وأصوله</a:t>
                      </a:r>
                      <a:endParaRPr lang="fr-FR" sz="1400" b="1" dirty="0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5024" marR="5024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3302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3820" indent="-127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الفقه المقارن وأصوله</a:t>
                      </a:r>
                      <a:endParaRPr lang="fr-FR" sz="1400" b="1" dirty="0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5024" marR="5024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3302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3820" indent="-127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المعاملات المالية المعاصرة</a:t>
                      </a:r>
                      <a:endParaRPr lang="fr-FR" sz="1400" b="1" dirty="0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5024" marR="5024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3302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-127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30595" algn="r"/>
                        </a:tabLst>
                      </a:pPr>
                      <a:r>
                        <a:rPr lang="ar-SA" sz="14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العلوم الإسلامية-اللغة العربية </a:t>
                      </a:r>
                      <a:endParaRPr lang="ar-DZ" sz="1400" b="1" dirty="0" smtClean="0"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indent="-127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30595" algn="r"/>
                        </a:tabLst>
                      </a:pPr>
                      <a:r>
                        <a:rPr lang="ar-SA" sz="1400" b="1" dirty="0" smtClean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والحضارة الإسلامية</a:t>
                      </a:r>
                      <a:r>
                        <a:rPr lang="fr-FR" sz="14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 </a:t>
                      </a:r>
                      <a:endParaRPr lang="fr-FR" sz="1400" b="1" dirty="0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5024" marR="5024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30595" algn="r"/>
                        </a:tabLst>
                      </a:pPr>
                      <a:r>
                        <a:rPr lang="ar-SA" sz="14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اللغة العربية والدراسات القرآنية</a:t>
                      </a:r>
                      <a:endParaRPr lang="fr-FR" sz="1400" b="1" dirty="0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54261" marR="54261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3820" indent="-127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30595" algn="r"/>
                        </a:tabLst>
                      </a:pPr>
                      <a:r>
                        <a:rPr lang="ar-SA" sz="14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اللغة العربية والدراسات القرآنية</a:t>
                      </a:r>
                      <a:endParaRPr lang="fr-FR" sz="1400" b="1" dirty="0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5024" marR="5024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3302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127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30595" algn="r"/>
                        </a:tabLst>
                      </a:pPr>
                      <a:r>
                        <a:rPr lang="ar-SA" sz="14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 والحضارة </a:t>
                      </a:r>
                      <a:r>
                        <a:rPr lang="ar-SA" sz="1400" b="1" dirty="0" smtClean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الإسلامية</a:t>
                      </a:r>
                      <a:endParaRPr lang="fr-FR" sz="1400" b="1" dirty="0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54261" marR="54261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3820" indent="-127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الحضارة </a:t>
                      </a:r>
                      <a:r>
                        <a:rPr lang="ar-SA" sz="1400" b="1" dirty="0" smtClean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الإسلامية</a:t>
                      </a:r>
                      <a:endParaRPr lang="fr-FR" sz="1400" b="1" dirty="0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5024" marR="5024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3302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indent="-127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30595" algn="r"/>
                        </a:tabLst>
                      </a:pPr>
                      <a:r>
                        <a:rPr lang="ar-SA" sz="14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العلوم الإسلامية-أصول الدين</a:t>
                      </a:r>
                      <a:endParaRPr lang="fr-FR" sz="1400" b="1" dirty="0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5024" marR="5024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-127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30595" algn="r"/>
                        </a:tabLst>
                      </a:pPr>
                      <a:r>
                        <a:rPr lang="ar-SA" sz="14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العقيدة ومقارنة الأديان</a:t>
                      </a:r>
                      <a:endParaRPr lang="fr-FR" sz="1400" b="1" dirty="0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54261" marR="54261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3820" indent="-127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30595" algn="r"/>
                        </a:tabLst>
                      </a:pPr>
                      <a:r>
                        <a:rPr lang="ar-SA" sz="14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مقارنة الأديان</a:t>
                      </a:r>
                      <a:endParaRPr lang="fr-FR" sz="1400" b="1" dirty="0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5024" marR="5024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3302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3820" indent="-127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30595" algn="r"/>
                        </a:tabLst>
                      </a:pPr>
                      <a:r>
                        <a:rPr lang="ar-SA" sz="14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العقيدة الإسلامية</a:t>
                      </a:r>
                      <a:endParaRPr lang="fr-FR" sz="1400" b="1" dirty="0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5024" marR="5024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3302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127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30595" algn="r"/>
                        </a:tabLst>
                      </a:pPr>
                      <a:r>
                        <a:rPr lang="ar-SA" sz="14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الدعوة والثقافة الإسلامية</a:t>
                      </a:r>
                      <a:endParaRPr lang="fr-FR" sz="1400" b="1" dirty="0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54261" marR="54261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3820" indent="-127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30595" algn="r"/>
                        </a:tabLst>
                      </a:pPr>
                      <a:r>
                        <a:rPr lang="ar-SA" sz="14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الدعوة والإعلام</a:t>
                      </a:r>
                      <a:endParaRPr lang="fr-FR" sz="1400" b="1" dirty="0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5024" marR="5024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3302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-127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الكتاب والسنة</a:t>
                      </a:r>
                      <a:endParaRPr lang="fr-FR" sz="1400" b="1" dirty="0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54261" marR="54261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3820" indent="-127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30595" algn="r"/>
                        </a:tabLst>
                      </a:pPr>
                      <a:r>
                        <a:rPr lang="ar-SA" sz="14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التفسير وعلوم القرآن</a:t>
                      </a:r>
                      <a:endParaRPr lang="fr-FR" sz="1400" b="1" dirty="0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5024" marR="5024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3302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83185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الحديث وعلومه</a:t>
                      </a:r>
                      <a:endParaRPr lang="fr-FR" sz="1400" b="1" dirty="0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5024" marR="5024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33029">
                <a:tc rowSpan="3">
                  <a:txBody>
                    <a:bodyPr/>
                    <a:lstStyle/>
                    <a:p>
                      <a:pPr indent="-127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3230" algn="r"/>
                          <a:tab pos="6030595" algn="r"/>
                        </a:tabLst>
                      </a:pPr>
                      <a:r>
                        <a:rPr lang="ar-SA" sz="1400" dirty="0"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لغة </a:t>
                      </a:r>
                      <a:r>
                        <a:rPr lang="ar-SA" sz="1400" dirty="0" smtClean="0"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وأدب</a:t>
                      </a:r>
                      <a:endParaRPr lang="ar-DZ" sz="1400" dirty="0" smtClean="0">
                        <a:solidFill>
                          <a:srgbClr val="C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indent="-127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3230" algn="r"/>
                          <a:tab pos="6030595" algn="r"/>
                        </a:tabLst>
                      </a:pPr>
                      <a:r>
                        <a:rPr lang="ar-SA" sz="1400" dirty="0" smtClean="0"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1400" dirty="0"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العربي</a:t>
                      </a:r>
                      <a:endParaRPr lang="fr-FR" sz="1400" dirty="0">
                        <a:solidFill>
                          <a:srgbClr val="C00000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5024" marR="50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30595" algn="r"/>
                        </a:tabLst>
                      </a:pPr>
                      <a:r>
                        <a:rPr lang="ar-SA" sz="14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دراسات لغوية</a:t>
                      </a:r>
                      <a:endParaRPr lang="fr-FR" sz="1400" b="1" dirty="0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5024" marR="5024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83185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30595" algn="r"/>
                        </a:tabLst>
                      </a:pPr>
                      <a:r>
                        <a:rPr lang="ar-SA" sz="14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لسانيات عامة</a:t>
                      </a:r>
                      <a:endParaRPr lang="fr-FR" sz="1400" b="1" dirty="0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5024" marR="5024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83185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لسانيات عامة</a:t>
                      </a:r>
                      <a:endParaRPr lang="fr-FR" sz="1400" b="1" dirty="0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5024" marR="5024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3302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-127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30595" algn="r"/>
                        </a:tabLst>
                      </a:pPr>
                      <a:r>
                        <a:rPr lang="ar-SA" sz="14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دراسات أدبية</a:t>
                      </a:r>
                      <a:endParaRPr lang="fr-FR" sz="1400" b="1" dirty="0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5024" marR="5024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83185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30595" algn="r"/>
                        </a:tabLst>
                      </a:pPr>
                      <a:r>
                        <a:rPr lang="ar-SA" sz="14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أدب عربي</a:t>
                      </a:r>
                      <a:endParaRPr lang="fr-FR" sz="1400" b="1" dirty="0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5024" marR="5024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3820" indent="-127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30595" algn="r"/>
                        </a:tabLst>
                      </a:pPr>
                      <a:r>
                        <a:rPr lang="ar-SA" sz="14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أدب عربي حديث ومعاصر</a:t>
                      </a:r>
                      <a:endParaRPr lang="fr-FR" sz="1400" b="1" dirty="0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5024" marR="5024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3302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3820" indent="-127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30595" algn="r"/>
                        </a:tabLst>
                      </a:pPr>
                      <a:r>
                        <a:rPr lang="ar-SA" sz="14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أدب عربي قديم</a:t>
                      </a:r>
                      <a:endParaRPr lang="fr-FR" sz="1400" b="1" dirty="0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5024" marR="5024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33029">
                <a:tc>
                  <a:txBody>
                    <a:bodyPr/>
                    <a:lstStyle/>
                    <a:p>
                      <a:pPr indent="-127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آداب ولغات أجنبية</a:t>
                      </a:r>
                      <a:endParaRPr lang="fr-FR" sz="1400" dirty="0">
                        <a:solidFill>
                          <a:srgbClr val="C00000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5024" marR="50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لغة تركية</a:t>
                      </a:r>
                      <a:endParaRPr lang="fr-FR" sz="1400" b="1" dirty="0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5024" marR="5024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83185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لغة تركية</a:t>
                      </a:r>
                      <a:endParaRPr lang="fr-FR" sz="1400" b="1" dirty="0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5024" marR="5024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3820" indent="-127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لغة وثقافة</a:t>
                      </a:r>
                      <a:endParaRPr lang="fr-FR" sz="1400" b="1" dirty="0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5024" marR="5024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33029">
                <a:tc rowSpan="3">
                  <a:txBody>
                    <a:bodyPr/>
                    <a:lstStyle/>
                    <a:p>
                      <a:pPr marR="83185" indent="-127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اقتصادية، </a:t>
                      </a:r>
                      <a:r>
                        <a:rPr lang="ar-SA" sz="1400" dirty="0" smtClean="0"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التسيير</a:t>
                      </a:r>
                      <a:endParaRPr lang="ar-DZ" sz="1400" dirty="0" smtClean="0">
                        <a:solidFill>
                          <a:srgbClr val="C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R="83185" indent="-127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1400" dirty="0"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وعلوم تجارية </a:t>
                      </a:r>
                      <a:endParaRPr lang="fr-FR" sz="1400" dirty="0">
                        <a:solidFill>
                          <a:srgbClr val="C00000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5024" marR="50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علوم التسيير</a:t>
                      </a:r>
                      <a:endParaRPr lang="fr-FR" sz="1400" b="1" dirty="0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5024" marR="5024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83185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إدارة الأوقاف وصناديق الزكاة</a:t>
                      </a:r>
                      <a:endParaRPr lang="fr-FR" sz="1400" b="1" dirty="0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5024" marR="5024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3820" indent="-127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DZ" sz="14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تسيير مؤسسات الزكاة والوقف</a:t>
                      </a:r>
                      <a:endParaRPr lang="fr-FR" sz="1400" b="1" dirty="0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5024" marR="5024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3302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127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علوم اقتصادية</a:t>
                      </a:r>
                      <a:endParaRPr lang="fr-FR" sz="1400" b="1" dirty="0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5024" marR="5024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83185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اقتصاد إسلامي</a:t>
                      </a:r>
                      <a:endParaRPr lang="fr-FR" sz="1400" b="1" dirty="0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5024" marR="5024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3820" indent="-127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اقتصاد إسلامي</a:t>
                      </a:r>
                      <a:endParaRPr lang="fr-FR" sz="1400" b="1" dirty="0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5024" marR="5024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3302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127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علوم مالية ومحاسبة</a:t>
                      </a:r>
                      <a:endParaRPr lang="fr-FR" sz="1400" b="1" dirty="0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5024" marR="5024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83185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مالية البنوك والتأمينات</a:t>
                      </a:r>
                      <a:endParaRPr lang="fr-FR" sz="1400" b="1" dirty="0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5024" marR="5024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3820" indent="-127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مالية وبنوك إسلامية</a:t>
                      </a:r>
                      <a:endParaRPr lang="fr-FR" sz="1400" b="1" dirty="0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5024" marR="5024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33029">
                <a:tc>
                  <a:txBody>
                    <a:bodyPr/>
                    <a:lstStyle/>
                    <a:p>
                      <a:pPr indent="-127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04 ميادين</a:t>
                      </a:r>
                      <a:endParaRPr lang="fr-FR" sz="1400" b="1" dirty="0">
                        <a:solidFill>
                          <a:srgbClr val="C00000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5024" marR="50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13 فرعا</a:t>
                      </a:r>
                      <a:endParaRPr lang="fr-FR" sz="1400" b="1" dirty="0">
                        <a:solidFill>
                          <a:srgbClr val="C00000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5024" marR="5024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17 </a:t>
                      </a:r>
                      <a:r>
                        <a:rPr lang="ar-DZ" sz="1400" b="1" dirty="0" smtClean="0"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اختصاصا</a:t>
                      </a:r>
                      <a:r>
                        <a:rPr lang="fr-FR" sz="1400" b="1" dirty="0"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 </a:t>
                      </a:r>
                      <a:r>
                        <a:rPr lang="ar-DZ" sz="1400" b="1" dirty="0" smtClean="0"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في</a:t>
                      </a:r>
                      <a:r>
                        <a:rPr lang="ar-DZ" sz="1400" b="1" baseline="0" dirty="0" smtClean="0"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الليسانس</a:t>
                      </a:r>
                      <a:endParaRPr lang="fr-FR" sz="1400" b="1" dirty="0">
                        <a:solidFill>
                          <a:srgbClr val="C00000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5024" marR="5024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24 </a:t>
                      </a:r>
                      <a:r>
                        <a:rPr lang="ar-DZ" sz="1400" b="1" dirty="0" smtClean="0"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اختصاصا في </a:t>
                      </a:r>
                      <a:r>
                        <a:rPr lang="ar-DZ" sz="1400" b="1" dirty="0" smtClean="0"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الماستر</a:t>
                      </a:r>
                      <a:endParaRPr lang="fr-FR" sz="1400" b="1" dirty="0">
                        <a:solidFill>
                          <a:srgbClr val="C00000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5024" marR="5024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3880" y="11088"/>
            <a:ext cx="1080120" cy="792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1619672" y="116632"/>
            <a:ext cx="583264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SA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الميادين والفروع </a:t>
            </a:r>
            <a:r>
              <a:rPr kumimoji="0" lang="ar-DZ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والاختصاصات </a:t>
            </a:r>
            <a:r>
              <a:rPr kumimoji="0" lang="ar-SA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المفتوحة </a:t>
            </a:r>
            <a:r>
              <a:rPr kumimoji="0" lang="ar-SA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في الليسانس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537919683"/>
              </p:ext>
            </p:extLst>
          </p:nvPr>
        </p:nvGraphicFramePr>
        <p:xfrm>
          <a:off x="24774" y="764704"/>
          <a:ext cx="911922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4" name="Rectangle 63"/>
          <p:cNvSpPr/>
          <p:nvPr/>
        </p:nvSpPr>
        <p:spPr>
          <a:xfrm>
            <a:off x="107504" y="4437112"/>
            <a:ext cx="8928992" cy="288032"/>
          </a:xfrm>
          <a:prstGeom prst="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الاختصاصات</a:t>
            </a:r>
            <a:endParaRPr lang="fr-FR" sz="20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923928" y="2021999"/>
            <a:ext cx="4464496" cy="288032"/>
          </a:xfrm>
          <a:prstGeom prst="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فروع العلوم الإسلامية</a:t>
            </a:r>
            <a:endParaRPr lang="fr-FR" sz="20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39174" y="2034787"/>
            <a:ext cx="3312367" cy="288032"/>
          </a:xfrm>
          <a:prstGeom prst="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فروع العلوم الانسانية</a:t>
            </a:r>
            <a:endParaRPr lang="fr-FR" sz="20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94045" y="489792"/>
            <a:ext cx="1080120" cy="792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744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3936</TotalTime>
  <Words>1878</Words>
  <Application>Microsoft Office PowerPoint</Application>
  <PresentationFormat>Affichage à l'écran (4:3)</PresentationFormat>
  <Paragraphs>417</Paragraphs>
  <Slides>34</Slides>
  <Notes>15</Notes>
  <HiddenSlides>2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45" baseType="lpstr">
      <vt:lpstr>Arial Unicode MS</vt:lpstr>
      <vt:lpstr>Amiri</vt:lpstr>
      <vt:lpstr>Arial</vt:lpstr>
      <vt:lpstr>Calibri</vt:lpstr>
      <vt:lpstr>Comic Sans MS</vt:lpstr>
      <vt:lpstr>Sakkal Majalla</vt:lpstr>
      <vt:lpstr>Tahoma</vt:lpstr>
      <vt:lpstr>Times New Roman</vt:lpstr>
      <vt:lpstr>Trebuchet MS</vt:lpstr>
      <vt:lpstr>Wingdings 3</vt:lpstr>
      <vt:lpstr>Facette</vt:lpstr>
      <vt:lpstr>حاملي شهادة البكالوريا 2023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L’Open Source</dc:title>
  <dc:creator>pc</dc:creator>
  <cp:lastModifiedBy>pc</cp:lastModifiedBy>
  <cp:revision>603</cp:revision>
  <dcterms:created xsi:type="dcterms:W3CDTF">2016-05-05T10:36:48Z</dcterms:created>
  <dcterms:modified xsi:type="dcterms:W3CDTF">2023-04-24T09:21:36Z</dcterms:modified>
</cp:coreProperties>
</file>